
<file path=[Content_Types].xml><?xml version="1.0" encoding="utf-8"?>
<Types xmlns="http://schemas.openxmlformats.org/package/2006/content-types">
  <Default ContentType="application/x-fontdata" Extension="fntdata"/>
  <Default ContentType="image/jpeg" Extension="jp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3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30.xml"/>
  <Override ContentType="application/vnd.openxmlformats-officedocument.theme+xml" PartName="/ppt/theme/theme2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32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47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31.xml"/>
  <Override ContentType="application/vnd.openxmlformats-package.core-properties+xml" PartName="/docProps/core.xml"/>
  <Override ContentType="application/vnd.openxmlformats-officedocument.extended-properties+xml" PartName="/docProps/app.xml"/>
  <Default ContentType="image/jpeg" Extension="jpeg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app.xml" Type="http://schemas.openxmlformats.org/officeDocument/2006/relationships/extended-properties"/><Relationship Id="rId2" Target="docProps/core.xml" Type="http://schemas.openxmlformats.org/package/2006/relationships/metadata/core-properties"/><Relationship Id="rId1" Target="ppt/presentation.xml" Type="http://schemas.openxmlformats.org/officeDocument/2006/relationships/officeDocument"/><Relationship Id="rId4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9" r:id="rId1"/>
    <p:sldMasterId id="2147483700" r:id="rId2"/>
    <p:sldMasterId id="2147483701" r:id="rId3"/>
  </p:sldMasterIdLst>
  <p:notesMasterIdLst>
    <p:notesMasterId r:id="rId35"/>
  </p:notesMasterIdLst>
  <p:sldIdLst>
    <p:sldId id="256" r:id="rId4"/>
    <p:sldId id="292" r:id="rId5"/>
    <p:sldId id="293" r:id="rId6"/>
    <p:sldId id="294" r:id="rId7"/>
    <p:sldId id="295" r:id="rId8"/>
    <p:sldId id="264" r:id="rId9"/>
    <p:sldId id="296" r:id="rId10"/>
    <p:sldId id="297" r:id="rId11"/>
    <p:sldId id="298" r:id="rId12"/>
    <p:sldId id="299" r:id="rId13"/>
    <p:sldId id="300" r:id="rId14"/>
    <p:sldId id="270" r:id="rId15"/>
    <p:sldId id="301" r:id="rId16"/>
    <p:sldId id="302" r:id="rId17"/>
    <p:sldId id="273" r:id="rId18"/>
    <p:sldId id="274" r:id="rId19"/>
    <p:sldId id="275" r:id="rId20"/>
    <p:sldId id="303" r:id="rId21"/>
    <p:sldId id="304" r:id="rId22"/>
    <p:sldId id="278" r:id="rId23"/>
    <p:sldId id="279" r:id="rId24"/>
    <p:sldId id="280" r:id="rId25"/>
    <p:sldId id="281" r:id="rId26"/>
    <p:sldId id="282" r:id="rId27"/>
    <p:sldId id="283" r:id="rId28"/>
    <p:sldId id="285" r:id="rId29"/>
    <p:sldId id="286" r:id="rId30"/>
    <p:sldId id="287" r:id="rId31"/>
    <p:sldId id="288" r:id="rId32"/>
    <p:sldId id="289" r:id="rId33"/>
    <p:sldId id="306" r:id="rId34"/>
  </p:sldIdLst>
  <p:sldSz cx="12192000" cy="6858000"/>
  <p:notesSz cx="6858000" cy="9144000"/>
  <p:embeddedFontLst>
    <p:embeddedFont>
      <p:font typeface="Century Gothic" panose="020B0502020202020204" pitchFamily="34" charset="0"/>
      <p:regular r:id="rId36"/>
      <p:bold r:id="rId37"/>
      <p:italic r:id="rId38"/>
      <p:boldItalic r:id="rId39"/>
    </p:embeddedFont>
    <p:embeddedFont>
      <p:font typeface="Poppins" panose="00000500000000000000" pitchFamily="2" charset="0"/>
      <p:regular r:id="rId40"/>
      <p:bold r:id="rId41"/>
      <p:italic r:id="rId42"/>
      <p:boldItalic r:id="rId43"/>
    </p:embeddedFont>
    <p:embeddedFont>
      <p:font typeface="Poppins Medium" panose="00000600000000000000" pitchFamily="2" charset="0"/>
      <p:regular r:id="rId44"/>
      <p:bold r:id="rId45"/>
      <p:italic r:id="rId46"/>
      <p:boldItalic r:id="rId47"/>
    </p:embeddedFont>
    <p:embeddedFont>
      <p:font typeface="Poppins SemiBold" panose="00000700000000000000" pitchFamily="2" charset="0"/>
      <p:regular r:id="rId48"/>
      <p:bold r:id="rId49"/>
      <p:italic r:id="rId50"/>
      <p:boldItalic r:id="rId5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775A01B-4E07-4798-93BA-79AC66A6A050}">
  <a:tblStyle styleId="{D775A01B-4E07-4798-93BA-79AC66A6A050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288" y="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4.fntdata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font" Target="fonts/font7.fntdata"/><Relationship Id="rId47" Type="http://schemas.openxmlformats.org/officeDocument/2006/relationships/font" Target="fonts/font12.fntdata"/><Relationship Id="rId50" Type="http://schemas.openxmlformats.org/officeDocument/2006/relationships/font" Target="fonts/font15.fntdata"/><Relationship Id="rId55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font" Target="fonts/font3.fntdata"/><Relationship Id="rId46" Type="http://schemas.openxmlformats.org/officeDocument/2006/relationships/font" Target="fonts/font11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font" Target="fonts/font6.fntdata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font" Target="fonts/font10.fntdata"/><Relationship Id="rId53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font" Target="fonts/font1.fntdata"/><Relationship Id="rId49" Type="http://schemas.openxmlformats.org/officeDocument/2006/relationships/font" Target="fonts/font14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font" Target="fonts/font9.fntdata"/><Relationship Id="rId52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8.fntdata"/><Relationship Id="rId48" Type="http://schemas.openxmlformats.org/officeDocument/2006/relationships/font" Target="fonts/font13.fntdata"/><Relationship Id="rId8" Type="http://schemas.openxmlformats.org/officeDocument/2006/relationships/slide" Target="slides/slide5.xml"/><Relationship Id="rId51" Type="http://schemas.openxmlformats.org/officeDocument/2006/relationships/font" Target="fonts/font16.fntdata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&gt;&gt; DO NOT EDIT THESE SLIDES. Download them first. Then translate. THANK YOU! &lt;&lt;</a:t>
            </a:r>
            <a:endParaRPr/>
          </a:p>
        </p:txBody>
      </p:sp>
      <p:sp>
        <p:nvSpPr>
          <p:cNvPr id="269" name="Google Shape;26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2a0ce46cbb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3" name="Google Shape;213;g32a0ce46cb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5948ca6356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1" name="Google Shape;231;g35948ca6356_0_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Managing authorities often do not know which are the funding opportunities available</a:t>
            </a:r>
            <a:endParaRPr/>
          </a:p>
        </p:txBody>
      </p:sp>
      <p:sp>
        <p:nvSpPr>
          <p:cNvPr id="232" name="Google Shape;232;g35948ca6356_0_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66d717be9a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8" name="Google Shape;248;g366d717be9a_3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mainly emerging but also already established ones.</a:t>
            </a:r>
            <a:endParaRPr/>
          </a:p>
        </p:txBody>
      </p:sp>
      <p:sp>
        <p:nvSpPr>
          <p:cNvPr id="249" name="Google Shape;249;g366d717be9a_3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5948ca6356_0_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2" name="Google Shape;262;g35948ca6356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7" name="Google Shape;35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5e0d959ad0_0_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0" name="Google Shape;270;g35e0d959ad0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5948ca6356_0_7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1" name="Google Shape;291;g35948ca6356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3421e568571_0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8" name="Google Shape;278;g3421e568571_0_1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9" name="Google Shape;279;g3421e568571_0_13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421e568571_0_1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7" name="Google Shape;297;g3421e568571_0_1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8" name="Google Shape;298;g3421e568571_0_17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34264be0154_1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2" name="Google Shape;332;g34264be0154_1_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3" name="Google Shape;333;g34264be0154_1_3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9" name="Google Shape;459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460" name="Google Shape;460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35948ca6356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0" name="Google Shape;370;g35948ca6356_0_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1" name="Google Shape;371;g35948ca6356_0_5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35d94c92226_1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9" name="Google Shape;379;g35d94c92226_1_1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0" name="Google Shape;380;g35d94c92226_1_1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1" name="Google Shape;561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562" name="Google Shape;562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1" name="Google Shape;571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572" name="Google Shape;572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9" name="Google Shape;609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610" name="Google Shape;610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g35dd3ddf6f3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2" name="Google Shape;522;g35dd3ddf6f3_0_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23" name="Google Shape;523;g35dd3ddf6f3_0_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g35948ca6356_0_1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1" name="Google Shape;531;g35948ca6356_0_1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32" name="Google Shape;532;g35948ca6356_0_15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4" name="Google Shape;644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645" name="Google Shape;645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73" name="Google Shape;673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9" name="Google Shape;699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700" name="Google Shape;700;p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30" name="Google Shape;730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731" name="Google Shape;731;p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38" name="Google Shape;738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/>
              <a:t>There will be a infovideo published next week, which will show you how to use the platform</a:t>
            </a:r>
            <a:endParaRPr/>
          </a:p>
        </p:txBody>
      </p:sp>
      <p:sp>
        <p:nvSpPr>
          <p:cNvPr id="739" name="Google Shape;739;p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8" name="Google Shape;748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749" name="Google Shape;749;p2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g3dc3f970bb6_4_9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70" name="Google Shape;770;g3dc3f970bb6_4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g3d84140a4b9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6" name="Google Shape;776;g3d84140a4b9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777" name="Google Shape;777;g3d84140a4b9_0_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27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g3d84140a4b9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3" name="Google Shape;783;g3d84140a4b9_0_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784" name="Google Shape;784;g3d84140a4b9_0_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28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g3dc3f970bb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91" name="Google Shape;791;g3dc3f970bb6_1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792" name="Google Shape;792;g3dc3f970bb6_1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29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g3dc3f970bb6_1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98" name="Google Shape;798;g3dc3f970bb6_1_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799" name="Google Shape;799;g3dc3f970bb6_1_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30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g2a466e37b61_0_18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17" name="Google Shape;617;g2a466e37b61_0_1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ECF_Cover">
  <p:cSld name="EECF_Cov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619124" y="5089236"/>
            <a:ext cx="9439275" cy="693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None/>
              <a:defRPr sz="26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body" idx="2"/>
          </p:nvPr>
        </p:nvSpPr>
        <p:spPr>
          <a:xfrm>
            <a:off x="619124" y="3225802"/>
            <a:ext cx="9439275" cy="176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600"/>
              <a:buFont typeface="Arial"/>
              <a:buNone/>
              <a:defRPr sz="4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cxnSp>
        <p:nvCxnSpPr>
          <p:cNvPr id="13" name="Google Shape;13;p2"/>
          <p:cNvCxnSpPr/>
          <p:nvPr/>
        </p:nvCxnSpPr>
        <p:spPr>
          <a:xfrm>
            <a:off x="619125" y="5002213"/>
            <a:ext cx="9439274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4" name="Google Shape;14;p2" descr="Immagine che contiene testo, Carattere, design, Elementi grafici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5205" y="619125"/>
            <a:ext cx="2633875" cy="2033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ECF_Title-Content_Light" type="obj">
  <p:cSld name="OBJEC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640080" y="585579"/>
            <a:ext cx="10132694" cy="1138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200"/>
              <a:buFont typeface="Century Gothic"/>
              <a:buNone/>
              <a:defRPr sz="3200" b="0" i="0" u="none" strike="noStrike" cap="none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640080" y="1938780"/>
            <a:ext cx="10132694" cy="3971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4290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30200" algn="l" rtl="0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04800" algn="l" rtl="0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▪"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11496675" y="6423025"/>
            <a:ext cx="62712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ECF_BackCover">
  <p:cSld name="EECF_BackCov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ECF_MainText_Light">
  <p:cSld name="EECF_MainText_Ligh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sldNum" idx="12"/>
          </p:nvPr>
        </p:nvSpPr>
        <p:spPr>
          <a:xfrm>
            <a:off x="11496675" y="6423025"/>
            <a:ext cx="62712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ctrTitle"/>
          </p:nvPr>
        </p:nvSpPr>
        <p:spPr>
          <a:xfrm>
            <a:off x="640800" y="1284288"/>
            <a:ext cx="775335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ubTitle" idx="1"/>
          </p:nvPr>
        </p:nvSpPr>
        <p:spPr>
          <a:xfrm>
            <a:off x="640800" y="3763963"/>
            <a:ext cx="775335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ECF_MainText_Dark">
  <p:cSld name="EECF_MainText_Dark">
    <p:bg>
      <p:bgPr>
        <a:solidFill>
          <a:srgbClr val="FFFFFF"/>
        </a:solid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ctrTitle"/>
          </p:nvPr>
        </p:nvSpPr>
        <p:spPr>
          <a:xfrm>
            <a:off x="640800" y="1284288"/>
            <a:ext cx="775335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sz="3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ubTitle" idx="1"/>
          </p:nvPr>
        </p:nvSpPr>
        <p:spPr>
          <a:xfrm>
            <a:off x="640800" y="3763963"/>
            <a:ext cx="775335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sldNum" idx="12"/>
          </p:nvPr>
        </p:nvSpPr>
        <p:spPr>
          <a:xfrm>
            <a:off x="11496675" y="6423025"/>
            <a:ext cx="62712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ECF_Title-Content_Dark">
  <p:cSld name="EECF_Title-Content_Dark">
    <p:bg>
      <p:bgPr>
        <a:solidFill>
          <a:srgbClr val="FFFFFF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1496675" y="6423025"/>
            <a:ext cx="62712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title"/>
          </p:nvPr>
        </p:nvSpPr>
        <p:spPr>
          <a:xfrm>
            <a:off x="640800" y="585579"/>
            <a:ext cx="10134000" cy="1138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Century Gothic"/>
              <a:buNone/>
              <a:defRPr sz="32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" name="Google Shape;36;p8"/>
          <p:cNvSpPr txBox="1">
            <a:spLocks noGrp="1"/>
          </p:cNvSpPr>
          <p:nvPr>
            <p:ph type="body" idx="1"/>
          </p:nvPr>
        </p:nvSpPr>
        <p:spPr>
          <a:xfrm>
            <a:off x="640800" y="1938781"/>
            <a:ext cx="10134000" cy="4009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4290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30200" algn="l" rtl="0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04800" algn="l" rtl="0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▪"/>
              <a:defRPr sz="12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ECF_Two-Content_Light">
  <p:cSld name="EECF_Two-Content_Ligh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 txBox="1">
            <a:spLocks noGrp="1"/>
          </p:cNvSpPr>
          <p:nvPr>
            <p:ph type="title"/>
          </p:nvPr>
        </p:nvSpPr>
        <p:spPr>
          <a:xfrm>
            <a:off x="641985" y="320937"/>
            <a:ext cx="8968742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000"/>
              <a:buFont typeface="Century Gothic"/>
              <a:buNone/>
              <a:defRPr sz="4000" b="0" i="0" u="none" strike="noStrike" cap="none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1"/>
          </p:nvPr>
        </p:nvSpPr>
        <p:spPr>
          <a:xfrm>
            <a:off x="641984" y="2727193"/>
            <a:ext cx="5000400" cy="3254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body" idx="2"/>
          </p:nvPr>
        </p:nvSpPr>
        <p:spPr>
          <a:xfrm>
            <a:off x="5820000" y="2727193"/>
            <a:ext cx="5000400" cy="3254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sldNum" idx="12"/>
          </p:nvPr>
        </p:nvSpPr>
        <p:spPr>
          <a:xfrm>
            <a:off x="11496675" y="6423025"/>
            <a:ext cx="62712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body" idx="3"/>
          </p:nvPr>
        </p:nvSpPr>
        <p:spPr>
          <a:xfrm>
            <a:off x="641984" y="1774890"/>
            <a:ext cx="500040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body" idx="4"/>
          </p:nvPr>
        </p:nvSpPr>
        <p:spPr>
          <a:xfrm>
            <a:off x="5820000" y="1774890"/>
            <a:ext cx="500040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ECF_Two-Content_Dark">
  <p:cSld name="EECF_Two-Content_Dark">
    <p:bg>
      <p:bgPr>
        <a:solidFill>
          <a:srgbClr val="FFFFFF"/>
        </a:soli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>
            <a:spLocks noGrp="1"/>
          </p:cNvSpPr>
          <p:nvPr>
            <p:ph type="sldNum" idx="12"/>
          </p:nvPr>
        </p:nvSpPr>
        <p:spPr>
          <a:xfrm>
            <a:off x="11496675" y="6423025"/>
            <a:ext cx="62712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6" name="Google Shape;46;p10"/>
          <p:cNvSpPr txBox="1">
            <a:spLocks noGrp="1"/>
          </p:cNvSpPr>
          <p:nvPr>
            <p:ph type="title"/>
          </p:nvPr>
        </p:nvSpPr>
        <p:spPr>
          <a:xfrm>
            <a:off x="640080" y="320936"/>
            <a:ext cx="8990964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Century Gothic"/>
              <a:buNone/>
              <a:defRPr sz="4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body" idx="1"/>
          </p:nvPr>
        </p:nvSpPr>
        <p:spPr>
          <a:xfrm>
            <a:off x="640080" y="2727193"/>
            <a:ext cx="5000400" cy="3254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body" idx="2"/>
          </p:nvPr>
        </p:nvSpPr>
        <p:spPr>
          <a:xfrm>
            <a:off x="5820000" y="2727193"/>
            <a:ext cx="5000400" cy="3254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49" name="Google Shape;49;p10"/>
          <p:cNvSpPr txBox="1">
            <a:spLocks noGrp="1"/>
          </p:cNvSpPr>
          <p:nvPr>
            <p:ph type="body" idx="3"/>
          </p:nvPr>
        </p:nvSpPr>
        <p:spPr>
          <a:xfrm>
            <a:off x="640080" y="1774890"/>
            <a:ext cx="500040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50" name="Google Shape;50;p10"/>
          <p:cNvSpPr txBox="1">
            <a:spLocks noGrp="1"/>
          </p:cNvSpPr>
          <p:nvPr>
            <p:ph type="body" idx="4"/>
          </p:nvPr>
        </p:nvSpPr>
        <p:spPr>
          <a:xfrm>
            <a:off x="5820000" y="1774890"/>
            <a:ext cx="500040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ECF_BigText_Dark" type="titleOnly">
  <p:cSld name="TITLE_ONLY">
    <p:bg>
      <p:bgPr>
        <a:solidFill>
          <a:srgbClr val="FFFFFF"/>
        </a:solid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1"/>
          <p:cNvSpPr txBox="1">
            <a:spLocks noGrp="1"/>
          </p:cNvSpPr>
          <p:nvPr>
            <p:ph type="title"/>
          </p:nvPr>
        </p:nvSpPr>
        <p:spPr>
          <a:xfrm>
            <a:off x="640800" y="1028700"/>
            <a:ext cx="8086725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entury Gothic"/>
              <a:buNone/>
              <a:defRPr sz="6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11496675" y="6423025"/>
            <a:ext cx="62712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ECF_BigText_Light">
  <p:cSld name="EECF_BigText_Ligh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>
            <a:spLocks noGrp="1"/>
          </p:cNvSpPr>
          <p:nvPr>
            <p:ph type="title"/>
          </p:nvPr>
        </p:nvSpPr>
        <p:spPr>
          <a:xfrm>
            <a:off x="640800" y="1025236"/>
            <a:ext cx="8086725" cy="480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Font typeface="Century Gothic"/>
              <a:buNone/>
              <a:defRPr sz="6000" b="0" i="0" u="none" strike="noStrike" cap="none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Google Shape;56;p12"/>
          <p:cNvSpPr txBox="1">
            <a:spLocks noGrp="1"/>
          </p:cNvSpPr>
          <p:nvPr>
            <p:ph type="sldNum" idx="12"/>
          </p:nvPr>
        </p:nvSpPr>
        <p:spPr>
          <a:xfrm>
            <a:off x="11496675" y="6423025"/>
            <a:ext cx="62712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ECF_Content with caption_Dark">
  <p:cSld name="EECF_Content with caption_Dark">
    <p:bg>
      <p:bgPr>
        <a:solidFill>
          <a:srgbClr val="FFFFFF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 txBox="1">
            <a:spLocks noGrp="1"/>
          </p:cNvSpPr>
          <p:nvPr>
            <p:ph type="title"/>
          </p:nvPr>
        </p:nvSpPr>
        <p:spPr>
          <a:xfrm>
            <a:off x="641033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Century Gothic"/>
              <a:buNone/>
              <a:defRPr sz="2400" b="1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body" idx="1"/>
          </p:nvPr>
        </p:nvSpPr>
        <p:spPr>
          <a:xfrm>
            <a:off x="4830445" y="457201"/>
            <a:ext cx="6878638" cy="540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3020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17500" algn="l" rtl="0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04800" algn="l" rtl="0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body" idx="2"/>
          </p:nvPr>
        </p:nvSpPr>
        <p:spPr>
          <a:xfrm>
            <a:off x="641033" y="2228850"/>
            <a:ext cx="3932237" cy="3640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61" name="Google Shape;61;p13"/>
          <p:cNvSpPr txBox="1">
            <a:spLocks noGrp="1"/>
          </p:cNvSpPr>
          <p:nvPr>
            <p:ph type="sldNum" idx="12"/>
          </p:nvPr>
        </p:nvSpPr>
        <p:spPr>
          <a:xfrm>
            <a:off x="11496675" y="6423025"/>
            <a:ext cx="62712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ECF_Image with Text_Light">
  <p:cSld name="EECF_Image with Text_Ligh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>
            <a:spLocks noGrp="1"/>
          </p:cNvSpPr>
          <p:nvPr>
            <p:ph type="pic" idx="2"/>
          </p:nvPr>
        </p:nvSpPr>
        <p:spPr>
          <a:xfrm>
            <a:off x="3901071" y="987425"/>
            <a:ext cx="58293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4"/>
          <p:cNvSpPr txBox="1">
            <a:spLocks noGrp="1"/>
          </p:cNvSpPr>
          <p:nvPr>
            <p:ph type="body" idx="1"/>
          </p:nvPr>
        </p:nvSpPr>
        <p:spPr>
          <a:xfrm>
            <a:off x="641616" y="995363"/>
            <a:ext cx="3009899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65" name="Google Shape;65;p14"/>
          <p:cNvSpPr txBox="1">
            <a:spLocks noGrp="1"/>
          </p:cNvSpPr>
          <p:nvPr>
            <p:ph type="sldNum" idx="12"/>
          </p:nvPr>
        </p:nvSpPr>
        <p:spPr>
          <a:xfrm>
            <a:off x="11496675" y="6423025"/>
            <a:ext cx="62712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EECF_Image with Text_Light">
  <p:cSld name="1_EECF_Image with Text_Light">
    <p:bg>
      <p:bgPr>
        <a:solidFill>
          <a:srgbClr val="FFFFFF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>
            <a:spLocks noGrp="1"/>
          </p:cNvSpPr>
          <p:nvPr>
            <p:ph type="pic" idx="2"/>
          </p:nvPr>
        </p:nvSpPr>
        <p:spPr>
          <a:xfrm>
            <a:off x="3898266" y="987425"/>
            <a:ext cx="58293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640716" y="995363"/>
            <a:ext cx="3009899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11496675" y="6423025"/>
            <a:ext cx="62712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ECF_Icon-Text_Light">
  <p:cSld name="EECF_Icon-Text_Ligh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11496675" y="6423025"/>
            <a:ext cx="62712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2" name="Google Shape;72;p16"/>
          <p:cNvSpPr>
            <a:spLocks noGrp="1"/>
          </p:cNvSpPr>
          <p:nvPr>
            <p:ph type="pic" idx="2"/>
          </p:nvPr>
        </p:nvSpPr>
        <p:spPr>
          <a:xfrm>
            <a:off x="1081723" y="1876425"/>
            <a:ext cx="1655345" cy="1342999"/>
          </a:xfrm>
          <a:prstGeom prst="rect">
            <a:avLst/>
          </a:prstGeom>
          <a:noFill/>
          <a:ln>
            <a:noFill/>
          </a:ln>
        </p:spPr>
      </p:sp>
      <p:sp>
        <p:nvSpPr>
          <p:cNvPr id="73" name="Google Shape;73;p16"/>
          <p:cNvSpPr txBox="1">
            <a:spLocks noGrp="1"/>
          </p:cNvSpPr>
          <p:nvPr>
            <p:ph type="body" idx="1"/>
          </p:nvPr>
        </p:nvSpPr>
        <p:spPr>
          <a:xfrm>
            <a:off x="643574" y="4437856"/>
            <a:ext cx="2524124" cy="515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3"/>
          </p:nvPr>
        </p:nvSpPr>
        <p:spPr>
          <a:xfrm>
            <a:off x="643572" y="3398824"/>
            <a:ext cx="2524126" cy="877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body" idx="4"/>
          </p:nvPr>
        </p:nvSpPr>
        <p:spPr>
          <a:xfrm>
            <a:off x="3472499" y="4437856"/>
            <a:ext cx="2524124" cy="515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body" idx="5"/>
          </p:nvPr>
        </p:nvSpPr>
        <p:spPr>
          <a:xfrm>
            <a:off x="3472497" y="3398824"/>
            <a:ext cx="2524126" cy="877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77" name="Google Shape;77;p16"/>
          <p:cNvSpPr txBox="1">
            <a:spLocks noGrp="1"/>
          </p:cNvSpPr>
          <p:nvPr>
            <p:ph type="body" idx="6"/>
          </p:nvPr>
        </p:nvSpPr>
        <p:spPr>
          <a:xfrm>
            <a:off x="6301424" y="4437856"/>
            <a:ext cx="2524124" cy="515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78" name="Google Shape;78;p16"/>
          <p:cNvSpPr txBox="1">
            <a:spLocks noGrp="1"/>
          </p:cNvSpPr>
          <p:nvPr>
            <p:ph type="body" idx="7"/>
          </p:nvPr>
        </p:nvSpPr>
        <p:spPr>
          <a:xfrm>
            <a:off x="6301422" y="3398824"/>
            <a:ext cx="2524126" cy="877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79" name="Google Shape;79;p16"/>
          <p:cNvSpPr>
            <a:spLocks noGrp="1"/>
          </p:cNvSpPr>
          <p:nvPr>
            <p:ph type="pic" idx="8"/>
          </p:nvPr>
        </p:nvSpPr>
        <p:spPr>
          <a:xfrm>
            <a:off x="3906887" y="1876424"/>
            <a:ext cx="1655345" cy="1342999"/>
          </a:xfrm>
          <a:prstGeom prst="rect">
            <a:avLst/>
          </a:prstGeom>
          <a:noFill/>
          <a:ln>
            <a:noFill/>
          </a:ln>
        </p:spPr>
      </p:sp>
      <p:sp>
        <p:nvSpPr>
          <p:cNvPr id="80" name="Google Shape;80;p16"/>
          <p:cNvSpPr>
            <a:spLocks noGrp="1"/>
          </p:cNvSpPr>
          <p:nvPr>
            <p:ph type="pic" idx="9"/>
          </p:nvPr>
        </p:nvSpPr>
        <p:spPr>
          <a:xfrm>
            <a:off x="6732051" y="1876423"/>
            <a:ext cx="1655345" cy="1342999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ECF_Icon-Text_Dark">
  <p:cSld name="EECF_Icon-Text_Dark">
    <p:bg>
      <p:bgPr>
        <a:solidFill>
          <a:srgbClr val="FFFFFF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>
            <a:spLocks noGrp="1"/>
          </p:cNvSpPr>
          <p:nvPr>
            <p:ph type="pic" idx="2"/>
          </p:nvPr>
        </p:nvSpPr>
        <p:spPr>
          <a:xfrm>
            <a:off x="1078865" y="1876425"/>
            <a:ext cx="1655345" cy="1342999"/>
          </a:xfrm>
          <a:prstGeom prst="rect">
            <a:avLst/>
          </a:prstGeom>
          <a:noFill/>
          <a:ln>
            <a:noFill/>
          </a:ln>
        </p:spPr>
      </p:sp>
      <p:sp>
        <p:nvSpPr>
          <p:cNvPr id="83" name="Google Shape;83;p17"/>
          <p:cNvSpPr txBox="1">
            <a:spLocks noGrp="1"/>
          </p:cNvSpPr>
          <p:nvPr>
            <p:ph type="body" idx="1"/>
          </p:nvPr>
        </p:nvSpPr>
        <p:spPr>
          <a:xfrm>
            <a:off x="640716" y="4437856"/>
            <a:ext cx="2524124" cy="515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4" name="Google Shape;84;p17"/>
          <p:cNvSpPr txBox="1">
            <a:spLocks noGrp="1"/>
          </p:cNvSpPr>
          <p:nvPr>
            <p:ph type="sldNum" idx="12"/>
          </p:nvPr>
        </p:nvSpPr>
        <p:spPr>
          <a:xfrm>
            <a:off x="11496675" y="6423025"/>
            <a:ext cx="62712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5" name="Google Shape;85;p17"/>
          <p:cNvSpPr txBox="1">
            <a:spLocks noGrp="1"/>
          </p:cNvSpPr>
          <p:nvPr>
            <p:ph type="body" idx="3"/>
          </p:nvPr>
        </p:nvSpPr>
        <p:spPr>
          <a:xfrm>
            <a:off x="640714" y="3398824"/>
            <a:ext cx="2524126" cy="877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6" name="Google Shape;86;p17"/>
          <p:cNvSpPr txBox="1">
            <a:spLocks noGrp="1"/>
          </p:cNvSpPr>
          <p:nvPr>
            <p:ph type="body" idx="4"/>
          </p:nvPr>
        </p:nvSpPr>
        <p:spPr>
          <a:xfrm>
            <a:off x="3469641" y="4437856"/>
            <a:ext cx="2524124" cy="515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7" name="Google Shape;87;p17"/>
          <p:cNvSpPr txBox="1">
            <a:spLocks noGrp="1"/>
          </p:cNvSpPr>
          <p:nvPr>
            <p:ph type="body" idx="5"/>
          </p:nvPr>
        </p:nvSpPr>
        <p:spPr>
          <a:xfrm>
            <a:off x="3469639" y="3398824"/>
            <a:ext cx="2524126" cy="877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8" name="Google Shape;88;p17"/>
          <p:cNvSpPr txBox="1">
            <a:spLocks noGrp="1"/>
          </p:cNvSpPr>
          <p:nvPr>
            <p:ph type="body" idx="6"/>
          </p:nvPr>
        </p:nvSpPr>
        <p:spPr>
          <a:xfrm>
            <a:off x="6298566" y="4437856"/>
            <a:ext cx="2524124" cy="515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9" name="Google Shape;89;p17"/>
          <p:cNvSpPr txBox="1">
            <a:spLocks noGrp="1"/>
          </p:cNvSpPr>
          <p:nvPr>
            <p:ph type="body" idx="7"/>
          </p:nvPr>
        </p:nvSpPr>
        <p:spPr>
          <a:xfrm>
            <a:off x="6298564" y="3398824"/>
            <a:ext cx="2524126" cy="877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90" name="Google Shape;90;p17"/>
          <p:cNvSpPr>
            <a:spLocks noGrp="1"/>
          </p:cNvSpPr>
          <p:nvPr>
            <p:ph type="pic" idx="8"/>
          </p:nvPr>
        </p:nvSpPr>
        <p:spPr>
          <a:xfrm>
            <a:off x="3904029" y="1876424"/>
            <a:ext cx="1655345" cy="1342999"/>
          </a:xfrm>
          <a:prstGeom prst="rect">
            <a:avLst/>
          </a:prstGeom>
          <a:noFill/>
          <a:ln>
            <a:noFill/>
          </a:ln>
        </p:spPr>
      </p:sp>
      <p:sp>
        <p:nvSpPr>
          <p:cNvPr id="91" name="Google Shape;91;p17"/>
          <p:cNvSpPr>
            <a:spLocks noGrp="1"/>
          </p:cNvSpPr>
          <p:nvPr>
            <p:ph type="pic" idx="9"/>
          </p:nvPr>
        </p:nvSpPr>
        <p:spPr>
          <a:xfrm>
            <a:off x="6729193" y="1876423"/>
            <a:ext cx="1655345" cy="1342999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ECF_Cover">
  <p:cSld name="EECF_Cov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>
            <a:spLocks noGrp="1"/>
          </p:cNvSpPr>
          <p:nvPr>
            <p:ph type="body" idx="1"/>
          </p:nvPr>
        </p:nvSpPr>
        <p:spPr>
          <a:xfrm>
            <a:off x="619124" y="5089236"/>
            <a:ext cx="9439200" cy="6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None/>
              <a:defRPr sz="26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body" idx="2"/>
          </p:nvPr>
        </p:nvSpPr>
        <p:spPr>
          <a:xfrm>
            <a:off x="619124" y="3225802"/>
            <a:ext cx="9439200" cy="17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600"/>
              <a:buFont typeface="Arial"/>
              <a:buNone/>
              <a:defRPr sz="4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cxnSp>
        <p:nvCxnSpPr>
          <p:cNvPr id="104" name="Google Shape;104;p22"/>
          <p:cNvCxnSpPr/>
          <p:nvPr/>
        </p:nvCxnSpPr>
        <p:spPr>
          <a:xfrm>
            <a:off x="619125" y="5002213"/>
            <a:ext cx="94392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05" name="Google Shape;105;p22" descr="Immagine che contiene testo, Carattere, design, Elementi grafici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5205" y="619125"/>
            <a:ext cx="2633876" cy="20334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ECF_Title-Content_Light" type="obj">
  <p:cSld name="OBJEC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3"/>
          <p:cNvSpPr txBox="1">
            <a:spLocks noGrp="1"/>
          </p:cNvSpPr>
          <p:nvPr>
            <p:ph type="title"/>
          </p:nvPr>
        </p:nvSpPr>
        <p:spPr>
          <a:xfrm>
            <a:off x="640080" y="585579"/>
            <a:ext cx="10132800" cy="11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200"/>
              <a:buFont typeface="Century Gothic"/>
              <a:buNone/>
              <a:defRPr sz="3200" b="0" i="0" u="none" strike="noStrike" cap="none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8" name="Google Shape;108;p23"/>
          <p:cNvSpPr txBox="1">
            <a:spLocks noGrp="1"/>
          </p:cNvSpPr>
          <p:nvPr>
            <p:ph type="body" idx="1"/>
          </p:nvPr>
        </p:nvSpPr>
        <p:spPr>
          <a:xfrm>
            <a:off x="640080" y="1938780"/>
            <a:ext cx="10132800" cy="39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4290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30200" algn="l" rtl="0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04800" algn="l" rtl="0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▪"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09" name="Google Shape;109;p23"/>
          <p:cNvSpPr txBox="1">
            <a:spLocks noGrp="1"/>
          </p:cNvSpPr>
          <p:nvPr>
            <p:ph type="sldNum" idx="12"/>
          </p:nvPr>
        </p:nvSpPr>
        <p:spPr>
          <a:xfrm>
            <a:off x="11496675" y="6423025"/>
            <a:ext cx="62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ECF_Two-Content_Light">
  <p:cSld name="EECF_Two-Content_Ligh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4"/>
          <p:cNvSpPr txBox="1">
            <a:spLocks noGrp="1"/>
          </p:cNvSpPr>
          <p:nvPr>
            <p:ph type="title"/>
          </p:nvPr>
        </p:nvSpPr>
        <p:spPr>
          <a:xfrm>
            <a:off x="641985" y="320937"/>
            <a:ext cx="89688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000"/>
              <a:buFont typeface="Century Gothic"/>
              <a:buNone/>
              <a:defRPr sz="4000" b="0" i="0" u="none" strike="noStrike" cap="none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2" name="Google Shape;112;p24"/>
          <p:cNvSpPr txBox="1">
            <a:spLocks noGrp="1"/>
          </p:cNvSpPr>
          <p:nvPr>
            <p:ph type="body" idx="1"/>
          </p:nvPr>
        </p:nvSpPr>
        <p:spPr>
          <a:xfrm>
            <a:off x="641984" y="2727193"/>
            <a:ext cx="5000400" cy="32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13" name="Google Shape;113;p24"/>
          <p:cNvSpPr txBox="1">
            <a:spLocks noGrp="1"/>
          </p:cNvSpPr>
          <p:nvPr>
            <p:ph type="body" idx="2"/>
          </p:nvPr>
        </p:nvSpPr>
        <p:spPr>
          <a:xfrm>
            <a:off x="5820000" y="2727193"/>
            <a:ext cx="5000400" cy="32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14" name="Google Shape;114;p24"/>
          <p:cNvSpPr txBox="1">
            <a:spLocks noGrp="1"/>
          </p:cNvSpPr>
          <p:nvPr>
            <p:ph type="sldNum" idx="12"/>
          </p:nvPr>
        </p:nvSpPr>
        <p:spPr>
          <a:xfrm>
            <a:off x="11496675" y="6423025"/>
            <a:ext cx="62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5" name="Google Shape;115;p24"/>
          <p:cNvSpPr txBox="1">
            <a:spLocks noGrp="1"/>
          </p:cNvSpPr>
          <p:nvPr>
            <p:ph type="body" idx="3"/>
          </p:nvPr>
        </p:nvSpPr>
        <p:spPr>
          <a:xfrm>
            <a:off x="641984" y="1774890"/>
            <a:ext cx="50004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16" name="Google Shape;116;p24"/>
          <p:cNvSpPr txBox="1">
            <a:spLocks noGrp="1"/>
          </p:cNvSpPr>
          <p:nvPr>
            <p:ph type="body" idx="4"/>
          </p:nvPr>
        </p:nvSpPr>
        <p:spPr>
          <a:xfrm>
            <a:off x="5820000" y="1774890"/>
            <a:ext cx="50004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ECF_Content with caption_Light" type="objTx">
  <p:cSld name="OBJECT_WITH_CAPTION_TEX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5"/>
          <p:cNvSpPr txBox="1">
            <a:spLocks noGrp="1"/>
          </p:cNvSpPr>
          <p:nvPr>
            <p:ph type="title"/>
          </p:nvPr>
        </p:nvSpPr>
        <p:spPr>
          <a:xfrm>
            <a:off x="642283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Century Gothic"/>
              <a:buNone/>
              <a:defRPr sz="2400" b="1" i="0" u="none" strike="noStrike" cap="none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9" name="Google Shape;119;p25"/>
          <p:cNvSpPr txBox="1">
            <a:spLocks noGrp="1"/>
          </p:cNvSpPr>
          <p:nvPr>
            <p:ph type="body" idx="1"/>
          </p:nvPr>
        </p:nvSpPr>
        <p:spPr>
          <a:xfrm>
            <a:off x="4831695" y="457201"/>
            <a:ext cx="5648400" cy="54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3020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17500" algn="l" rtl="0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04800" algn="l" rtl="0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20" name="Google Shape;120;p25"/>
          <p:cNvSpPr txBox="1">
            <a:spLocks noGrp="1"/>
          </p:cNvSpPr>
          <p:nvPr>
            <p:ph type="body" idx="2"/>
          </p:nvPr>
        </p:nvSpPr>
        <p:spPr>
          <a:xfrm>
            <a:off x="642283" y="2228850"/>
            <a:ext cx="3932100" cy="36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21" name="Google Shape;121;p25"/>
          <p:cNvSpPr txBox="1">
            <a:spLocks noGrp="1"/>
          </p:cNvSpPr>
          <p:nvPr>
            <p:ph type="sldNum" idx="12"/>
          </p:nvPr>
        </p:nvSpPr>
        <p:spPr>
          <a:xfrm>
            <a:off x="11496675" y="6423025"/>
            <a:ext cx="62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ECF_Image with Text_Light">
  <p:cSld name="EECF_Image with Text_Ligh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6"/>
          <p:cNvSpPr>
            <a:spLocks noGrp="1"/>
          </p:cNvSpPr>
          <p:nvPr>
            <p:ph type="pic" idx="2"/>
          </p:nvPr>
        </p:nvSpPr>
        <p:spPr>
          <a:xfrm>
            <a:off x="3901071" y="987425"/>
            <a:ext cx="58293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24" name="Google Shape;124;p26"/>
          <p:cNvSpPr txBox="1">
            <a:spLocks noGrp="1"/>
          </p:cNvSpPr>
          <p:nvPr>
            <p:ph type="body" idx="1"/>
          </p:nvPr>
        </p:nvSpPr>
        <p:spPr>
          <a:xfrm>
            <a:off x="641616" y="995363"/>
            <a:ext cx="30099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25" name="Google Shape;125;p26"/>
          <p:cNvSpPr txBox="1">
            <a:spLocks noGrp="1"/>
          </p:cNvSpPr>
          <p:nvPr>
            <p:ph type="sldNum" idx="12"/>
          </p:nvPr>
        </p:nvSpPr>
        <p:spPr>
          <a:xfrm>
            <a:off x="11496675" y="6423025"/>
            <a:ext cx="62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ECF_Icon-Text_Light">
  <p:cSld name="EECF_Icon-Text_Ligh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7"/>
          <p:cNvSpPr txBox="1">
            <a:spLocks noGrp="1"/>
          </p:cNvSpPr>
          <p:nvPr>
            <p:ph type="sldNum" idx="12"/>
          </p:nvPr>
        </p:nvSpPr>
        <p:spPr>
          <a:xfrm>
            <a:off x="11496675" y="6423025"/>
            <a:ext cx="62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8" name="Google Shape;128;p27"/>
          <p:cNvSpPr>
            <a:spLocks noGrp="1"/>
          </p:cNvSpPr>
          <p:nvPr>
            <p:ph type="pic" idx="2"/>
          </p:nvPr>
        </p:nvSpPr>
        <p:spPr>
          <a:xfrm>
            <a:off x="1081723" y="1876425"/>
            <a:ext cx="1655400" cy="1343100"/>
          </a:xfrm>
          <a:prstGeom prst="rect">
            <a:avLst/>
          </a:prstGeom>
          <a:noFill/>
          <a:ln>
            <a:noFill/>
          </a:ln>
        </p:spPr>
      </p:sp>
      <p:sp>
        <p:nvSpPr>
          <p:cNvPr id="129" name="Google Shape;129;p27"/>
          <p:cNvSpPr txBox="1">
            <a:spLocks noGrp="1"/>
          </p:cNvSpPr>
          <p:nvPr>
            <p:ph type="body" idx="1"/>
          </p:nvPr>
        </p:nvSpPr>
        <p:spPr>
          <a:xfrm>
            <a:off x="643574" y="4437856"/>
            <a:ext cx="2524200" cy="5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30" name="Google Shape;130;p27"/>
          <p:cNvSpPr txBox="1">
            <a:spLocks noGrp="1"/>
          </p:cNvSpPr>
          <p:nvPr>
            <p:ph type="body" idx="3"/>
          </p:nvPr>
        </p:nvSpPr>
        <p:spPr>
          <a:xfrm>
            <a:off x="643572" y="3398824"/>
            <a:ext cx="2524200" cy="8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31" name="Google Shape;131;p27"/>
          <p:cNvSpPr txBox="1">
            <a:spLocks noGrp="1"/>
          </p:cNvSpPr>
          <p:nvPr>
            <p:ph type="body" idx="4"/>
          </p:nvPr>
        </p:nvSpPr>
        <p:spPr>
          <a:xfrm>
            <a:off x="3472499" y="4437856"/>
            <a:ext cx="2524200" cy="5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32" name="Google Shape;132;p27"/>
          <p:cNvSpPr txBox="1">
            <a:spLocks noGrp="1"/>
          </p:cNvSpPr>
          <p:nvPr>
            <p:ph type="body" idx="5"/>
          </p:nvPr>
        </p:nvSpPr>
        <p:spPr>
          <a:xfrm>
            <a:off x="3472497" y="3398824"/>
            <a:ext cx="2524200" cy="8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33" name="Google Shape;133;p27"/>
          <p:cNvSpPr txBox="1">
            <a:spLocks noGrp="1"/>
          </p:cNvSpPr>
          <p:nvPr>
            <p:ph type="body" idx="6"/>
          </p:nvPr>
        </p:nvSpPr>
        <p:spPr>
          <a:xfrm>
            <a:off x="6301424" y="4437856"/>
            <a:ext cx="2524200" cy="5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34" name="Google Shape;134;p27"/>
          <p:cNvSpPr txBox="1">
            <a:spLocks noGrp="1"/>
          </p:cNvSpPr>
          <p:nvPr>
            <p:ph type="body" idx="7"/>
          </p:nvPr>
        </p:nvSpPr>
        <p:spPr>
          <a:xfrm>
            <a:off x="6301422" y="3398824"/>
            <a:ext cx="2524200" cy="8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35" name="Google Shape;135;p27"/>
          <p:cNvSpPr>
            <a:spLocks noGrp="1"/>
          </p:cNvSpPr>
          <p:nvPr>
            <p:ph type="pic" idx="8"/>
          </p:nvPr>
        </p:nvSpPr>
        <p:spPr>
          <a:xfrm>
            <a:off x="3906887" y="1876424"/>
            <a:ext cx="1655400" cy="1343100"/>
          </a:xfrm>
          <a:prstGeom prst="rect">
            <a:avLst/>
          </a:prstGeom>
          <a:noFill/>
          <a:ln>
            <a:noFill/>
          </a:ln>
        </p:spPr>
      </p:sp>
      <p:sp>
        <p:nvSpPr>
          <p:cNvPr id="136" name="Google Shape;136;p27"/>
          <p:cNvSpPr>
            <a:spLocks noGrp="1"/>
          </p:cNvSpPr>
          <p:nvPr>
            <p:ph type="pic" idx="9"/>
          </p:nvPr>
        </p:nvSpPr>
        <p:spPr>
          <a:xfrm>
            <a:off x="6732051" y="1876423"/>
            <a:ext cx="1655400" cy="1343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ECF_Two-Content_Dark">
  <p:cSld name="EECF_Two-Content_Dark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8"/>
          <p:cNvSpPr txBox="1">
            <a:spLocks noGrp="1"/>
          </p:cNvSpPr>
          <p:nvPr>
            <p:ph type="sldNum" idx="12"/>
          </p:nvPr>
        </p:nvSpPr>
        <p:spPr>
          <a:xfrm>
            <a:off x="11496675" y="6423025"/>
            <a:ext cx="62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9" name="Google Shape;139;p28"/>
          <p:cNvSpPr txBox="1">
            <a:spLocks noGrp="1"/>
          </p:cNvSpPr>
          <p:nvPr>
            <p:ph type="title"/>
          </p:nvPr>
        </p:nvSpPr>
        <p:spPr>
          <a:xfrm>
            <a:off x="640080" y="320936"/>
            <a:ext cx="89910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Century Gothic"/>
              <a:buNone/>
              <a:defRPr sz="4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0" name="Google Shape;140;p28"/>
          <p:cNvSpPr txBox="1">
            <a:spLocks noGrp="1"/>
          </p:cNvSpPr>
          <p:nvPr>
            <p:ph type="body" idx="1"/>
          </p:nvPr>
        </p:nvSpPr>
        <p:spPr>
          <a:xfrm>
            <a:off x="640080" y="2727193"/>
            <a:ext cx="5000400" cy="32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41" name="Google Shape;141;p28"/>
          <p:cNvSpPr txBox="1">
            <a:spLocks noGrp="1"/>
          </p:cNvSpPr>
          <p:nvPr>
            <p:ph type="body" idx="2"/>
          </p:nvPr>
        </p:nvSpPr>
        <p:spPr>
          <a:xfrm>
            <a:off x="5820000" y="2727193"/>
            <a:ext cx="5000400" cy="32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42" name="Google Shape;142;p28"/>
          <p:cNvSpPr txBox="1">
            <a:spLocks noGrp="1"/>
          </p:cNvSpPr>
          <p:nvPr>
            <p:ph type="body" idx="3"/>
          </p:nvPr>
        </p:nvSpPr>
        <p:spPr>
          <a:xfrm>
            <a:off x="640080" y="1774890"/>
            <a:ext cx="50004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43" name="Google Shape;143;p28"/>
          <p:cNvSpPr txBox="1">
            <a:spLocks noGrp="1"/>
          </p:cNvSpPr>
          <p:nvPr>
            <p:ph type="body" idx="4"/>
          </p:nvPr>
        </p:nvSpPr>
        <p:spPr>
          <a:xfrm>
            <a:off x="5820000" y="1774890"/>
            <a:ext cx="50004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ECF_Content with caption_Dark">
  <p:cSld name="EECF_Content with caption_Dark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9"/>
          <p:cNvSpPr txBox="1">
            <a:spLocks noGrp="1"/>
          </p:cNvSpPr>
          <p:nvPr>
            <p:ph type="title"/>
          </p:nvPr>
        </p:nvSpPr>
        <p:spPr>
          <a:xfrm>
            <a:off x="641033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Century Gothic"/>
              <a:buNone/>
              <a:defRPr sz="2400" b="1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6" name="Google Shape;146;p29"/>
          <p:cNvSpPr txBox="1">
            <a:spLocks noGrp="1"/>
          </p:cNvSpPr>
          <p:nvPr>
            <p:ph type="body" idx="1"/>
          </p:nvPr>
        </p:nvSpPr>
        <p:spPr>
          <a:xfrm>
            <a:off x="4830445" y="457201"/>
            <a:ext cx="6878700" cy="54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3020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17500" algn="l" rtl="0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04800" algn="l" rtl="0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47" name="Google Shape;147;p29"/>
          <p:cNvSpPr txBox="1">
            <a:spLocks noGrp="1"/>
          </p:cNvSpPr>
          <p:nvPr>
            <p:ph type="body" idx="2"/>
          </p:nvPr>
        </p:nvSpPr>
        <p:spPr>
          <a:xfrm>
            <a:off x="641033" y="2228850"/>
            <a:ext cx="3932100" cy="36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48" name="Google Shape;148;p29"/>
          <p:cNvSpPr txBox="1">
            <a:spLocks noGrp="1"/>
          </p:cNvSpPr>
          <p:nvPr>
            <p:ph type="sldNum" idx="12"/>
          </p:nvPr>
        </p:nvSpPr>
        <p:spPr>
          <a:xfrm>
            <a:off x="11496675" y="6423025"/>
            <a:ext cx="62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EECF_Image with Text_Light">
  <p:cSld name="1_EECF_Image with Text_Ligh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0"/>
          <p:cNvSpPr>
            <a:spLocks noGrp="1"/>
          </p:cNvSpPr>
          <p:nvPr>
            <p:ph type="pic" idx="2"/>
          </p:nvPr>
        </p:nvSpPr>
        <p:spPr>
          <a:xfrm>
            <a:off x="3898266" y="987425"/>
            <a:ext cx="58293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51" name="Google Shape;151;p30"/>
          <p:cNvSpPr txBox="1">
            <a:spLocks noGrp="1"/>
          </p:cNvSpPr>
          <p:nvPr>
            <p:ph type="body" idx="1"/>
          </p:nvPr>
        </p:nvSpPr>
        <p:spPr>
          <a:xfrm>
            <a:off x="640716" y="995363"/>
            <a:ext cx="30099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52" name="Google Shape;152;p30"/>
          <p:cNvSpPr txBox="1">
            <a:spLocks noGrp="1"/>
          </p:cNvSpPr>
          <p:nvPr>
            <p:ph type="sldNum" idx="12"/>
          </p:nvPr>
        </p:nvSpPr>
        <p:spPr>
          <a:xfrm>
            <a:off x="11496675" y="6423025"/>
            <a:ext cx="62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ECF_Icon-Text_Dark">
  <p:cSld name="EECF_Icon-Text_Dark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1"/>
          <p:cNvSpPr>
            <a:spLocks noGrp="1"/>
          </p:cNvSpPr>
          <p:nvPr>
            <p:ph type="pic" idx="2"/>
          </p:nvPr>
        </p:nvSpPr>
        <p:spPr>
          <a:xfrm>
            <a:off x="1078865" y="1876425"/>
            <a:ext cx="1655400" cy="1343100"/>
          </a:xfrm>
          <a:prstGeom prst="rect">
            <a:avLst/>
          </a:prstGeom>
          <a:noFill/>
          <a:ln>
            <a:noFill/>
          </a:ln>
        </p:spPr>
      </p:sp>
      <p:sp>
        <p:nvSpPr>
          <p:cNvPr id="155" name="Google Shape;155;p31"/>
          <p:cNvSpPr txBox="1">
            <a:spLocks noGrp="1"/>
          </p:cNvSpPr>
          <p:nvPr>
            <p:ph type="body" idx="1"/>
          </p:nvPr>
        </p:nvSpPr>
        <p:spPr>
          <a:xfrm>
            <a:off x="640716" y="4437856"/>
            <a:ext cx="2524200" cy="5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56" name="Google Shape;156;p31"/>
          <p:cNvSpPr txBox="1">
            <a:spLocks noGrp="1"/>
          </p:cNvSpPr>
          <p:nvPr>
            <p:ph type="sldNum" idx="12"/>
          </p:nvPr>
        </p:nvSpPr>
        <p:spPr>
          <a:xfrm>
            <a:off x="11496675" y="6423025"/>
            <a:ext cx="62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7" name="Google Shape;157;p31"/>
          <p:cNvSpPr txBox="1">
            <a:spLocks noGrp="1"/>
          </p:cNvSpPr>
          <p:nvPr>
            <p:ph type="body" idx="3"/>
          </p:nvPr>
        </p:nvSpPr>
        <p:spPr>
          <a:xfrm>
            <a:off x="640714" y="3398824"/>
            <a:ext cx="2524200" cy="8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58" name="Google Shape;158;p31"/>
          <p:cNvSpPr txBox="1">
            <a:spLocks noGrp="1"/>
          </p:cNvSpPr>
          <p:nvPr>
            <p:ph type="body" idx="4"/>
          </p:nvPr>
        </p:nvSpPr>
        <p:spPr>
          <a:xfrm>
            <a:off x="3469641" y="4437856"/>
            <a:ext cx="2524200" cy="5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59" name="Google Shape;159;p31"/>
          <p:cNvSpPr txBox="1">
            <a:spLocks noGrp="1"/>
          </p:cNvSpPr>
          <p:nvPr>
            <p:ph type="body" idx="5"/>
          </p:nvPr>
        </p:nvSpPr>
        <p:spPr>
          <a:xfrm>
            <a:off x="3469639" y="3398824"/>
            <a:ext cx="2524200" cy="8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60" name="Google Shape;160;p31"/>
          <p:cNvSpPr txBox="1">
            <a:spLocks noGrp="1"/>
          </p:cNvSpPr>
          <p:nvPr>
            <p:ph type="body" idx="6"/>
          </p:nvPr>
        </p:nvSpPr>
        <p:spPr>
          <a:xfrm>
            <a:off x="6298566" y="4437856"/>
            <a:ext cx="2524200" cy="5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61" name="Google Shape;161;p31"/>
          <p:cNvSpPr txBox="1">
            <a:spLocks noGrp="1"/>
          </p:cNvSpPr>
          <p:nvPr>
            <p:ph type="body" idx="7"/>
          </p:nvPr>
        </p:nvSpPr>
        <p:spPr>
          <a:xfrm>
            <a:off x="6298564" y="3398824"/>
            <a:ext cx="2524200" cy="8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62" name="Google Shape;162;p31"/>
          <p:cNvSpPr>
            <a:spLocks noGrp="1"/>
          </p:cNvSpPr>
          <p:nvPr>
            <p:ph type="pic" idx="8"/>
          </p:nvPr>
        </p:nvSpPr>
        <p:spPr>
          <a:xfrm>
            <a:off x="3904029" y="1876424"/>
            <a:ext cx="1655400" cy="1343100"/>
          </a:xfrm>
          <a:prstGeom prst="rect">
            <a:avLst/>
          </a:prstGeom>
          <a:noFill/>
          <a:ln>
            <a:noFill/>
          </a:ln>
        </p:spPr>
      </p:sp>
      <p:sp>
        <p:nvSpPr>
          <p:cNvPr id="163" name="Google Shape;163;p31"/>
          <p:cNvSpPr>
            <a:spLocks noGrp="1"/>
          </p:cNvSpPr>
          <p:nvPr>
            <p:ph type="pic" idx="9"/>
          </p:nvPr>
        </p:nvSpPr>
        <p:spPr>
          <a:xfrm>
            <a:off x="6729193" y="1876423"/>
            <a:ext cx="1655400" cy="1343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ECF_ThanksPage">
  <p:cSld name="EECF_ThanksPag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2"/>
          <p:cNvSpPr txBox="1">
            <a:spLocks noGrp="1"/>
          </p:cNvSpPr>
          <p:nvPr>
            <p:ph type="body" idx="1"/>
          </p:nvPr>
        </p:nvSpPr>
        <p:spPr>
          <a:xfrm>
            <a:off x="3324440" y="4655487"/>
            <a:ext cx="5543100" cy="6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66" name="Google Shape;166;p32"/>
          <p:cNvSpPr txBox="1">
            <a:spLocks noGrp="1"/>
          </p:cNvSpPr>
          <p:nvPr>
            <p:ph type="body" idx="2"/>
          </p:nvPr>
        </p:nvSpPr>
        <p:spPr>
          <a:xfrm>
            <a:off x="3324441" y="2888312"/>
            <a:ext cx="5543100" cy="17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ECF_MainText_Light">
  <p:cSld name="EECF_MainText_Ligh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3"/>
          <p:cNvSpPr txBox="1">
            <a:spLocks noGrp="1"/>
          </p:cNvSpPr>
          <p:nvPr>
            <p:ph type="sldNum" idx="12"/>
          </p:nvPr>
        </p:nvSpPr>
        <p:spPr>
          <a:xfrm>
            <a:off x="11496675" y="6423025"/>
            <a:ext cx="62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9" name="Google Shape;169;p33"/>
          <p:cNvSpPr txBox="1">
            <a:spLocks noGrp="1"/>
          </p:cNvSpPr>
          <p:nvPr>
            <p:ph type="ctrTitle"/>
          </p:nvPr>
        </p:nvSpPr>
        <p:spPr>
          <a:xfrm>
            <a:off x="640800" y="1284288"/>
            <a:ext cx="77535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0" name="Google Shape;170;p33"/>
          <p:cNvSpPr txBox="1">
            <a:spLocks noGrp="1"/>
          </p:cNvSpPr>
          <p:nvPr>
            <p:ph type="subTitle" idx="1"/>
          </p:nvPr>
        </p:nvSpPr>
        <p:spPr>
          <a:xfrm>
            <a:off x="640800" y="3763963"/>
            <a:ext cx="77535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ECF_BigText_Light" type="titleOnly">
  <p:cSld name="TITLE_ONL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4"/>
          <p:cNvSpPr txBox="1">
            <a:spLocks noGrp="1"/>
          </p:cNvSpPr>
          <p:nvPr>
            <p:ph type="title"/>
          </p:nvPr>
        </p:nvSpPr>
        <p:spPr>
          <a:xfrm>
            <a:off x="640800" y="1025236"/>
            <a:ext cx="8086800" cy="48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Font typeface="Century Gothic"/>
              <a:buNone/>
              <a:defRPr sz="6000" b="0" i="0" u="none" strike="noStrike" cap="none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3" name="Google Shape;173;p34"/>
          <p:cNvSpPr txBox="1">
            <a:spLocks noGrp="1"/>
          </p:cNvSpPr>
          <p:nvPr>
            <p:ph type="sldNum" idx="12"/>
          </p:nvPr>
        </p:nvSpPr>
        <p:spPr>
          <a:xfrm>
            <a:off x="11496675" y="6423025"/>
            <a:ext cx="62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ECF_MainText_Dark">
  <p:cSld name="EECF_MainText_Dark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5"/>
          <p:cNvSpPr txBox="1">
            <a:spLocks noGrp="1"/>
          </p:cNvSpPr>
          <p:nvPr>
            <p:ph type="ctrTitle"/>
          </p:nvPr>
        </p:nvSpPr>
        <p:spPr>
          <a:xfrm>
            <a:off x="640800" y="1284288"/>
            <a:ext cx="77535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sz="3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6" name="Google Shape;176;p35"/>
          <p:cNvSpPr txBox="1">
            <a:spLocks noGrp="1"/>
          </p:cNvSpPr>
          <p:nvPr>
            <p:ph type="subTitle" idx="1"/>
          </p:nvPr>
        </p:nvSpPr>
        <p:spPr>
          <a:xfrm>
            <a:off x="640800" y="3763963"/>
            <a:ext cx="77535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77" name="Google Shape;177;p35"/>
          <p:cNvSpPr txBox="1">
            <a:spLocks noGrp="1"/>
          </p:cNvSpPr>
          <p:nvPr>
            <p:ph type="sldNum" idx="12"/>
          </p:nvPr>
        </p:nvSpPr>
        <p:spPr>
          <a:xfrm>
            <a:off x="11496675" y="6423025"/>
            <a:ext cx="62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ECF_BigText_Dark">
  <p:cSld name="EECF_BigText_Dark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6"/>
          <p:cNvSpPr txBox="1">
            <a:spLocks noGrp="1"/>
          </p:cNvSpPr>
          <p:nvPr>
            <p:ph type="title"/>
          </p:nvPr>
        </p:nvSpPr>
        <p:spPr>
          <a:xfrm>
            <a:off x="640800" y="1028700"/>
            <a:ext cx="80868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entury Gothic"/>
              <a:buNone/>
              <a:defRPr sz="6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0" name="Google Shape;180;p36"/>
          <p:cNvSpPr txBox="1">
            <a:spLocks noGrp="1"/>
          </p:cNvSpPr>
          <p:nvPr>
            <p:ph type="sldNum" idx="12"/>
          </p:nvPr>
        </p:nvSpPr>
        <p:spPr>
          <a:xfrm>
            <a:off x="11496675" y="6423025"/>
            <a:ext cx="62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ECF_Cover">
  <p:cSld name="EECF_Cov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8"/>
          <p:cNvSpPr txBox="1">
            <a:spLocks noGrp="1"/>
          </p:cNvSpPr>
          <p:nvPr>
            <p:ph type="body" idx="1"/>
          </p:nvPr>
        </p:nvSpPr>
        <p:spPr>
          <a:xfrm>
            <a:off x="619124" y="5089236"/>
            <a:ext cx="9439200" cy="6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None/>
              <a:defRPr sz="26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84" name="Google Shape;184;p38"/>
          <p:cNvSpPr txBox="1">
            <a:spLocks noGrp="1"/>
          </p:cNvSpPr>
          <p:nvPr>
            <p:ph type="body" idx="2"/>
          </p:nvPr>
        </p:nvSpPr>
        <p:spPr>
          <a:xfrm>
            <a:off x="619124" y="3225802"/>
            <a:ext cx="9439200" cy="17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600"/>
              <a:buFont typeface="Arial"/>
              <a:buNone/>
              <a:defRPr sz="4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cxnSp>
        <p:nvCxnSpPr>
          <p:cNvPr id="185" name="Google Shape;185;p38"/>
          <p:cNvCxnSpPr/>
          <p:nvPr/>
        </p:nvCxnSpPr>
        <p:spPr>
          <a:xfrm>
            <a:off x="619125" y="5002213"/>
            <a:ext cx="94392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86" name="Google Shape;186;p38" descr="Immagine che contiene testo, Carattere, design, Elementi grafici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5205" y="619125"/>
            <a:ext cx="2633876" cy="20334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ECF_Title-Content_Light" type="obj">
  <p:cSld name="OBJEC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9"/>
          <p:cNvSpPr txBox="1">
            <a:spLocks noGrp="1"/>
          </p:cNvSpPr>
          <p:nvPr>
            <p:ph type="title"/>
          </p:nvPr>
        </p:nvSpPr>
        <p:spPr>
          <a:xfrm>
            <a:off x="640080" y="585579"/>
            <a:ext cx="10132800" cy="11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200"/>
              <a:buFont typeface="Century Gothic"/>
              <a:buNone/>
              <a:defRPr sz="3200" b="0" i="0" u="none" strike="noStrike" cap="none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9" name="Google Shape;189;p39"/>
          <p:cNvSpPr txBox="1">
            <a:spLocks noGrp="1"/>
          </p:cNvSpPr>
          <p:nvPr>
            <p:ph type="body" idx="1"/>
          </p:nvPr>
        </p:nvSpPr>
        <p:spPr>
          <a:xfrm>
            <a:off x="640080" y="1938780"/>
            <a:ext cx="10132800" cy="39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4290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3020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0480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▪"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90" name="Google Shape;190;p39"/>
          <p:cNvSpPr txBox="1">
            <a:spLocks noGrp="1"/>
          </p:cNvSpPr>
          <p:nvPr>
            <p:ph type="sldNum" idx="12"/>
          </p:nvPr>
        </p:nvSpPr>
        <p:spPr>
          <a:xfrm>
            <a:off x="11496675" y="6423025"/>
            <a:ext cx="62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ECF_Title-Content_Dark">
  <p:cSld name="EECF_Title-Content_Dark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40"/>
          <p:cNvSpPr txBox="1">
            <a:spLocks noGrp="1"/>
          </p:cNvSpPr>
          <p:nvPr>
            <p:ph type="sldNum" idx="12"/>
          </p:nvPr>
        </p:nvSpPr>
        <p:spPr>
          <a:xfrm>
            <a:off x="11496675" y="6423025"/>
            <a:ext cx="62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3" name="Google Shape;193;p40"/>
          <p:cNvSpPr txBox="1">
            <a:spLocks noGrp="1"/>
          </p:cNvSpPr>
          <p:nvPr>
            <p:ph type="title"/>
          </p:nvPr>
        </p:nvSpPr>
        <p:spPr>
          <a:xfrm>
            <a:off x="640800" y="585579"/>
            <a:ext cx="10134000" cy="11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Century Gothic"/>
              <a:buNone/>
              <a:defRPr sz="32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4" name="Google Shape;194;p40"/>
          <p:cNvSpPr txBox="1">
            <a:spLocks noGrp="1"/>
          </p:cNvSpPr>
          <p:nvPr>
            <p:ph type="body" idx="1"/>
          </p:nvPr>
        </p:nvSpPr>
        <p:spPr>
          <a:xfrm>
            <a:off x="640800" y="1938781"/>
            <a:ext cx="10134000" cy="40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4290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3020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0480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▪"/>
              <a:defRPr sz="12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ECF_Two-Content_Light">
  <p:cSld name="EECF_Two-Content_Ligh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41"/>
          <p:cNvSpPr txBox="1">
            <a:spLocks noGrp="1"/>
          </p:cNvSpPr>
          <p:nvPr>
            <p:ph type="title"/>
          </p:nvPr>
        </p:nvSpPr>
        <p:spPr>
          <a:xfrm>
            <a:off x="641985" y="320937"/>
            <a:ext cx="89688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000"/>
              <a:buFont typeface="Century Gothic"/>
              <a:buNone/>
              <a:defRPr sz="4000" b="0" i="0" u="none" strike="noStrike" cap="none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7" name="Google Shape;197;p41"/>
          <p:cNvSpPr txBox="1">
            <a:spLocks noGrp="1"/>
          </p:cNvSpPr>
          <p:nvPr>
            <p:ph type="body" idx="1"/>
          </p:nvPr>
        </p:nvSpPr>
        <p:spPr>
          <a:xfrm>
            <a:off x="641984" y="2727193"/>
            <a:ext cx="5000400" cy="32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98" name="Google Shape;198;p41"/>
          <p:cNvSpPr txBox="1">
            <a:spLocks noGrp="1"/>
          </p:cNvSpPr>
          <p:nvPr>
            <p:ph type="body" idx="2"/>
          </p:nvPr>
        </p:nvSpPr>
        <p:spPr>
          <a:xfrm>
            <a:off x="5820000" y="2727193"/>
            <a:ext cx="5000400" cy="32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99" name="Google Shape;199;p41"/>
          <p:cNvSpPr txBox="1">
            <a:spLocks noGrp="1"/>
          </p:cNvSpPr>
          <p:nvPr>
            <p:ph type="sldNum" idx="12"/>
          </p:nvPr>
        </p:nvSpPr>
        <p:spPr>
          <a:xfrm>
            <a:off x="11496675" y="6423025"/>
            <a:ext cx="62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0" name="Google Shape;200;p41"/>
          <p:cNvSpPr txBox="1">
            <a:spLocks noGrp="1"/>
          </p:cNvSpPr>
          <p:nvPr>
            <p:ph type="body" idx="3"/>
          </p:nvPr>
        </p:nvSpPr>
        <p:spPr>
          <a:xfrm>
            <a:off x="641984" y="1774890"/>
            <a:ext cx="50004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01" name="Google Shape;201;p41"/>
          <p:cNvSpPr txBox="1">
            <a:spLocks noGrp="1"/>
          </p:cNvSpPr>
          <p:nvPr>
            <p:ph type="body" idx="4"/>
          </p:nvPr>
        </p:nvSpPr>
        <p:spPr>
          <a:xfrm>
            <a:off x="5820000" y="1774890"/>
            <a:ext cx="50004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ECF_BackCover">
  <p:cSld name="EECF_BackCov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ECF_Content with caption_Light" type="objTx">
  <p:cSld name="OBJECT_WITH_CAPTION_TEX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43"/>
          <p:cNvSpPr txBox="1">
            <a:spLocks noGrp="1"/>
          </p:cNvSpPr>
          <p:nvPr>
            <p:ph type="title"/>
          </p:nvPr>
        </p:nvSpPr>
        <p:spPr>
          <a:xfrm>
            <a:off x="642283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Century Gothic"/>
              <a:buNone/>
              <a:defRPr sz="2400" b="1" i="0" u="none" strike="noStrike" cap="none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5" name="Google Shape;205;p43"/>
          <p:cNvSpPr txBox="1">
            <a:spLocks noGrp="1"/>
          </p:cNvSpPr>
          <p:nvPr>
            <p:ph type="body" idx="1"/>
          </p:nvPr>
        </p:nvSpPr>
        <p:spPr>
          <a:xfrm>
            <a:off x="4831695" y="457201"/>
            <a:ext cx="5648400" cy="54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3020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1750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0480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06" name="Google Shape;206;p43"/>
          <p:cNvSpPr txBox="1">
            <a:spLocks noGrp="1"/>
          </p:cNvSpPr>
          <p:nvPr>
            <p:ph type="body" idx="2"/>
          </p:nvPr>
        </p:nvSpPr>
        <p:spPr>
          <a:xfrm>
            <a:off x="642283" y="2228850"/>
            <a:ext cx="3932100" cy="36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07" name="Google Shape;207;p43"/>
          <p:cNvSpPr txBox="1">
            <a:spLocks noGrp="1"/>
          </p:cNvSpPr>
          <p:nvPr>
            <p:ph type="sldNum" idx="12"/>
          </p:nvPr>
        </p:nvSpPr>
        <p:spPr>
          <a:xfrm>
            <a:off x="11496675" y="6423025"/>
            <a:ext cx="62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ECF_Image with Text_Light">
  <p:cSld name="EECF_Image with Text_Ligh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44"/>
          <p:cNvSpPr>
            <a:spLocks noGrp="1"/>
          </p:cNvSpPr>
          <p:nvPr>
            <p:ph type="pic" idx="2"/>
          </p:nvPr>
        </p:nvSpPr>
        <p:spPr>
          <a:xfrm>
            <a:off x="3901071" y="987425"/>
            <a:ext cx="58293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210" name="Google Shape;210;p44"/>
          <p:cNvSpPr txBox="1">
            <a:spLocks noGrp="1"/>
          </p:cNvSpPr>
          <p:nvPr>
            <p:ph type="body" idx="1"/>
          </p:nvPr>
        </p:nvSpPr>
        <p:spPr>
          <a:xfrm>
            <a:off x="641616" y="995363"/>
            <a:ext cx="30099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11" name="Google Shape;211;p44"/>
          <p:cNvSpPr txBox="1">
            <a:spLocks noGrp="1"/>
          </p:cNvSpPr>
          <p:nvPr>
            <p:ph type="sldNum" idx="12"/>
          </p:nvPr>
        </p:nvSpPr>
        <p:spPr>
          <a:xfrm>
            <a:off x="11496675" y="6423025"/>
            <a:ext cx="62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ECF_Icon-Text_Light">
  <p:cSld name="EECF_Icon-Text_Ligh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45"/>
          <p:cNvSpPr txBox="1">
            <a:spLocks noGrp="1"/>
          </p:cNvSpPr>
          <p:nvPr>
            <p:ph type="sldNum" idx="12"/>
          </p:nvPr>
        </p:nvSpPr>
        <p:spPr>
          <a:xfrm>
            <a:off x="11496675" y="6423025"/>
            <a:ext cx="62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4" name="Google Shape;214;p45"/>
          <p:cNvSpPr>
            <a:spLocks noGrp="1"/>
          </p:cNvSpPr>
          <p:nvPr>
            <p:ph type="pic" idx="2"/>
          </p:nvPr>
        </p:nvSpPr>
        <p:spPr>
          <a:xfrm>
            <a:off x="1081723" y="1876425"/>
            <a:ext cx="1655400" cy="1343100"/>
          </a:xfrm>
          <a:prstGeom prst="rect">
            <a:avLst/>
          </a:prstGeom>
          <a:noFill/>
          <a:ln>
            <a:noFill/>
          </a:ln>
        </p:spPr>
      </p:sp>
      <p:sp>
        <p:nvSpPr>
          <p:cNvPr id="215" name="Google Shape;215;p45"/>
          <p:cNvSpPr txBox="1">
            <a:spLocks noGrp="1"/>
          </p:cNvSpPr>
          <p:nvPr>
            <p:ph type="body" idx="1"/>
          </p:nvPr>
        </p:nvSpPr>
        <p:spPr>
          <a:xfrm>
            <a:off x="643574" y="4437856"/>
            <a:ext cx="2524200" cy="5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16" name="Google Shape;216;p45"/>
          <p:cNvSpPr txBox="1">
            <a:spLocks noGrp="1"/>
          </p:cNvSpPr>
          <p:nvPr>
            <p:ph type="body" idx="3"/>
          </p:nvPr>
        </p:nvSpPr>
        <p:spPr>
          <a:xfrm>
            <a:off x="643572" y="3398824"/>
            <a:ext cx="2524200" cy="8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17" name="Google Shape;217;p45"/>
          <p:cNvSpPr txBox="1">
            <a:spLocks noGrp="1"/>
          </p:cNvSpPr>
          <p:nvPr>
            <p:ph type="body" idx="4"/>
          </p:nvPr>
        </p:nvSpPr>
        <p:spPr>
          <a:xfrm>
            <a:off x="3472499" y="4437856"/>
            <a:ext cx="2524200" cy="5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18" name="Google Shape;218;p45"/>
          <p:cNvSpPr txBox="1">
            <a:spLocks noGrp="1"/>
          </p:cNvSpPr>
          <p:nvPr>
            <p:ph type="body" idx="5"/>
          </p:nvPr>
        </p:nvSpPr>
        <p:spPr>
          <a:xfrm>
            <a:off x="3472497" y="3398824"/>
            <a:ext cx="2524200" cy="8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19" name="Google Shape;219;p45"/>
          <p:cNvSpPr txBox="1">
            <a:spLocks noGrp="1"/>
          </p:cNvSpPr>
          <p:nvPr>
            <p:ph type="body" idx="6"/>
          </p:nvPr>
        </p:nvSpPr>
        <p:spPr>
          <a:xfrm>
            <a:off x="6301424" y="4437856"/>
            <a:ext cx="2524200" cy="5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20" name="Google Shape;220;p45"/>
          <p:cNvSpPr txBox="1">
            <a:spLocks noGrp="1"/>
          </p:cNvSpPr>
          <p:nvPr>
            <p:ph type="body" idx="7"/>
          </p:nvPr>
        </p:nvSpPr>
        <p:spPr>
          <a:xfrm>
            <a:off x="6301422" y="3398824"/>
            <a:ext cx="2524200" cy="8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21" name="Google Shape;221;p45"/>
          <p:cNvSpPr>
            <a:spLocks noGrp="1"/>
          </p:cNvSpPr>
          <p:nvPr>
            <p:ph type="pic" idx="8"/>
          </p:nvPr>
        </p:nvSpPr>
        <p:spPr>
          <a:xfrm>
            <a:off x="3906887" y="1876424"/>
            <a:ext cx="1655400" cy="1343100"/>
          </a:xfrm>
          <a:prstGeom prst="rect">
            <a:avLst/>
          </a:prstGeom>
          <a:noFill/>
          <a:ln>
            <a:noFill/>
          </a:ln>
        </p:spPr>
      </p:sp>
      <p:sp>
        <p:nvSpPr>
          <p:cNvPr id="222" name="Google Shape;222;p45"/>
          <p:cNvSpPr>
            <a:spLocks noGrp="1"/>
          </p:cNvSpPr>
          <p:nvPr>
            <p:ph type="pic" idx="9"/>
          </p:nvPr>
        </p:nvSpPr>
        <p:spPr>
          <a:xfrm>
            <a:off x="6732051" y="1876423"/>
            <a:ext cx="1655400" cy="1343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ECF_Two-Content_Dark">
  <p:cSld name="EECF_Two-Content_Dark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46"/>
          <p:cNvSpPr txBox="1">
            <a:spLocks noGrp="1"/>
          </p:cNvSpPr>
          <p:nvPr>
            <p:ph type="sldNum" idx="12"/>
          </p:nvPr>
        </p:nvSpPr>
        <p:spPr>
          <a:xfrm>
            <a:off x="11496675" y="6423025"/>
            <a:ext cx="62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5" name="Google Shape;225;p46"/>
          <p:cNvSpPr txBox="1">
            <a:spLocks noGrp="1"/>
          </p:cNvSpPr>
          <p:nvPr>
            <p:ph type="title"/>
          </p:nvPr>
        </p:nvSpPr>
        <p:spPr>
          <a:xfrm>
            <a:off x="640080" y="320936"/>
            <a:ext cx="89910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Century Gothic"/>
              <a:buNone/>
              <a:defRPr sz="4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6" name="Google Shape;226;p46"/>
          <p:cNvSpPr txBox="1">
            <a:spLocks noGrp="1"/>
          </p:cNvSpPr>
          <p:nvPr>
            <p:ph type="body" idx="1"/>
          </p:nvPr>
        </p:nvSpPr>
        <p:spPr>
          <a:xfrm>
            <a:off x="640080" y="2727193"/>
            <a:ext cx="5000400" cy="32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27" name="Google Shape;227;p46"/>
          <p:cNvSpPr txBox="1">
            <a:spLocks noGrp="1"/>
          </p:cNvSpPr>
          <p:nvPr>
            <p:ph type="body" idx="2"/>
          </p:nvPr>
        </p:nvSpPr>
        <p:spPr>
          <a:xfrm>
            <a:off x="5820000" y="2727193"/>
            <a:ext cx="5000400" cy="32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28" name="Google Shape;228;p46"/>
          <p:cNvSpPr txBox="1">
            <a:spLocks noGrp="1"/>
          </p:cNvSpPr>
          <p:nvPr>
            <p:ph type="body" idx="3"/>
          </p:nvPr>
        </p:nvSpPr>
        <p:spPr>
          <a:xfrm>
            <a:off x="640080" y="1774890"/>
            <a:ext cx="50004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29" name="Google Shape;229;p46"/>
          <p:cNvSpPr txBox="1">
            <a:spLocks noGrp="1"/>
          </p:cNvSpPr>
          <p:nvPr>
            <p:ph type="body" idx="4"/>
          </p:nvPr>
        </p:nvSpPr>
        <p:spPr>
          <a:xfrm>
            <a:off x="5820000" y="1774890"/>
            <a:ext cx="50004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ECF_Content with caption_Dark">
  <p:cSld name="EECF_Content with caption_Dark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47"/>
          <p:cNvSpPr txBox="1">
            <a:spLocks noGrp="1"/>
          </p:cNvSpPr>
          <p:nvPr>
            <p:ph type="title"/>
          </p:nvPr>
        </p:nvSpPr>
        <p:spPr>
          <a:xfrm>
            <a:off x="641033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Century Gothic"/>
              <a:buNone/>
              <a:defRPr sz="2400" b="1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2" name="Google Shape;232;p47"/>
          <p:cNvSpPr txBox="1">
            <a:spLocks noGrp="1"/>
          </p:cNvSpPr>
          <p:nvPr>
            <p:ph type="body" idx="1"/>
          </p:nvPr>
        </p:nvSpPr>
        <p:spPr>
          <a:xfrm>
            <a:off x="4830445" y="457201"/>
            <a:ext cx="6878700" cy="54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3020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1750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04800" algn="l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33" name="Google Shape;233;p47"/>
          <p:cNvSpPr txBox="1">
            <a:spLocks noGrp="1"/>
          </p:cNvSpPr>
          <p:nvPr>
            <p:ph type="body" idx="2"/>
          </p:nvPr>
        </p:nvSpPr>
        <p:spPr>
          <a:xfrm>
            <a:off x="641033" y="2228850"/>
            <a:ext cx="3932100" cy="36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34" name="Google Shape;234;p47"/>
          <p:cNvSpPr txBox="1">
            <a:spLocks noGrp="1"/>
          </p:cNvSpPr>
          <p:nvPr>
            <p:ph type="sldNum" idx="12"/>
          </p:nvPr>
        </p:nvSpPr>
        <p:spPr>
          <a:xfrm>
            <a:off x="11496675" y="6423025"/>
            <a:ext cx="62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EECF_Image with Text_Light">
  <p:cSld name="1_EECF_Image with Text_Ligh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48"/>
          <p:cNvSpPr>
            <a:spLocks noGrp="1"/>
          </p:cNvSpPr>
          <p:nvPr>
            <p:ph type="pic" idx="2"/>
          </p:nvPr>
        </p:nvSpPr>
        <p:spPr>
          <a:xfrm>
            <a:off x="3898266" y="987425"/>
            <a:ext cx="58293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237" name="Google Shape;237;p48"/>
          <p:cNvSpPr txBox="1">
            <a:spLocks noGrp="1"/>
          </p:cNvSpPr>
          <p:nvPr>
            <p:ph type="body" idx="1"/>
          </p:nvPr>
        </p:nvSpPr>
        <p:spPr>
          <a:xfrm>
            <a:off x="640716" y="995363"/>
            <a:ext cx="30099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38" name="Google Shape;238;p48"/>
          <p:cNvSpPr txBox="1">
            <a:spLocks noGrp="1"/>
          </p:cNvSpPr>
          <p:nvPr>
            <p:ph type="sldNum" idx="12"/>
          </p:nvPr>
        </p:nvSpPr>
        <p:spPr>
          <a:xfrm>
            <a:off x="11496675" y="6423025"/>
            <a:ext cx="62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ECF_Icon-Text_Dark">
  <p:cSld name="EECF_Icon-Text_Dark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49"/>
          <p:cNvSpPr>
            <a:spLocks noGrp="1"/>
          </p:cNvSpPr>
          <p:nvPr>
            <p:ph type="pic" idx="2"/>
          </p:nvPr>
        </p:nvSpPr>
        <p:spPr>
          <a:xfrm>
            <a:off x="1078865" y="1876425"/>
            <a:ext cx="1655400" cy="1343100"/>
          </a:xfrm>
          <a:prstGeom prst="rect">
            <a:avLst/>
          </a:prstGeom>
          <a:noFill/>
          <a:ln>
            <a:noFill/>
          </a:ln>
        </p:spPr>
      </p:sp>
      <p:sp>
        <p:nvSpPr>
          <p:cNvPr id="241" name="Google Shape;241;p49"/>
          <p:cNvSpPr txBox="1">
            <a:spLocks noGrp="1"/>
          </p:cNvSpPr>
          <p:nvPr>
            <p:ph type="body" idx="1"/>
          </p:nvPr>
        </p:nvSpPr>
        <p:spPr>
          <a:xfrm>
            <a:off x="640716" y="4437856"/>
            <a:ext cx="2524200" cy="5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42" name="Google Shape;242;p49"/>
          <p:cNvSpPr txBox="1">
            <a:spLocks noGrp="1"/>
          </p:cNvSpPr>
          <p:nvPr>
            <p:ph type="sldNum" idx="12"/>
          </p:nvPr>
        </p:nvSpPr>
        <p:spPr>
          <a:xfrm>
            <a:off x="11496675" y="6423025"/>
            <a:ext cx="62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3" name="Google Shape;243;p49"/>
          <p:cNvSpPr txBox="1">
            <a:spLocks noGrp="1"/>
          </p:cNvSpPr>
          <p:nvPr>
            <p:ph type="body" idx="3"/>
          </p:nvPr>
        </p:nvSpPr>
        <p:spPr>
          <a:xfrm>
            <a:off x="640714" y="3398824"/>
            <a:ext cx="2524200" cy="8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44" name="Google Shape;244;p49"/>
          <p:cNvSpPr txBox="1">
            <a:spLocks noGrp="1"/>
          </p:cNvSpPr>
          <p:nvPr>
            <p:ph type="body" idx="4"/>
          </p:nvPr>
        </p:nvSpPr>
        <p:spPr>
          <a:xfrm>
            <a:off x="3469641" y="4437856"/>
            <a:ext cx="2524200" cy="5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45" name="Google Shape;245;p49"/>
          <p:cNvSpPr txBox="1">
            <a:spLocks noGrp="1"/>
          </p:cNvSpPr>
          <p:nvPr>
            <p:ph type="body" idx="5"/>
          </p:nvPr>
        </p:nvSpPr>
        <p:spPr>
          <a:xfrm>
            <a:off x="3469639" y="3398824"/>
            <a:ext cx="2524200" cy="8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46" name="Google Shape;246;p49"/>
          <p:cNvSpPr txBox="1">
            <a:spLocks noGrp="1"/>
          </p:cNvSpPr>
          <p:nvPr>
            <p:ph type="body" idx="6"/>
          </p:nvPr>
        </p:nvSpPr>
        <p:spPr>
          <a:xfrm>
            <a:off x="6298566" y="4437856"/>
            <a:ext cx="2524200" cy="5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47" name="Google Shape;247;p49"/>
          <p:cNvSpPr txBox="1">
            <a:spLocks noGrp="1"/>
          </p:cNvSpPr>
          <p:nvPr>
            <p:ph type="body" idx="7"/>
          </p:nvPr>
        </p:nvSpPr>
        <p:spPr>
          <a:xfrm>
            <a:off x="6298564" y="3398824"/>
            <a:ext cx="2524200" cy="8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48" name="Google Shape;248;p49"/>
          <p:cNvSpPr>
            <a:spLocks noGrp="1"/>
          </p:cNvSpPr>
          <p:nvPr>
            <p:ph type="pic" idx="8"/>
          </p:nvPr>
        </p:nvSpPr>
        <p:spPr>
          <a:xfrm>
            <a:off x="3904029" y="1876424"/>
            <a:ext cx="1655400" cy="1343100"/>
          </a:xfrm>
          <a:prstGeom prst="rect">
            <a:avLst/>
          </a:prstGeom>
          <a:noFill/>
          <a:ln>
            <a:noFill/>
          </a:ln>
        </p:spPr>
      </p:sp>
      <p:sp>
        <p:nvSpPr>
          <p:cNvPr id="249" name="Google Shape;249;p49"/>
          <p:cNvSpPr>
            <a:spLocks noGrp="1"/>
          </p:cNvSpPr>
          <p:nvPr>
            <p:ph type="pic" idx="9"/>
          </p:nvPr>
        </p:nvSpPr>
        <p:spPr>
          <a:xfrm>
            <a:off x="6729193" y="1876423"/>
            <a:ext cx="1655400" cy="1343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ECF_ThanksPage">
  <p:cSld name="EECF_ThanksPag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50"/>
          <p:cNvSpPr txBox="1">
            <a:spLocks noGrp="1"/>
          </p:cNvSpPr>
          <p:nvPr>
            <p:ph type="body" idx="1"/>
          </p:nvPr>
        </p:nvSpPr>
        <p:spPr>
          <a:xfrm>
            <a:off x="3324440" y="4655487"/>
            <a:ext cx="5543100" cy="6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52" name="Google Shape;252;p50"/>
          <p:cNvSpPr txBox="1">
            <a:spLocks noGrp="1"/>
          </p:cNvSpPr>
          <p:nvPr>
            <p:ph type="body" idx="2"/>
          </p:nvPr>
        </p:nvSpPr>
        <p:spPr>
          <a:xfrm>
            <a:off x="3324441" y="2888312"/>
            <a:ext cx="5543100" cy="17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ECF_MainText_Light">
  <p:cSld name="EECF_MainText_Ligh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51"/>
          <p:cNvSpPr txBox="1">
            <a:spLocks noGrp="1"/>
          </p:cNvSpPr>
          <p:nvPr>
            <p:ph type="sldNum" idx="12"/>
          </p:nvPr>
        </p:nvSpPr>
        <p:spPr>
          <a:xfrm>
            <a:off x="11496675" y="6423025"/>
            <a:ext cx="62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55" name="Google Shape;255;p51"/>
          <p:cNvSpPr txBox="1">
            <a:spLocks noGrp="1"/>
          </p:cNvSpPr>
          <p:nvPr>
            <p:ph type="ctrTitle"/>
          </p:nvPr>
        </p:nvSpPr>
        <p:spPr>
          <a:xfrm>
            <a:off x="640800" y="1284288"/>
            <a:ext cx="77535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6" name="Google Shape;256;p51"/>
          <p:cNvSpPr txBox="1">
            <a:spLocks noGrp="1"/>
          </p:cNvSpPr>
          <p:nvPr>
            <p:ph type="subTitle" idx="1"/>
          </p:nvPr>
        </p:nvSpPr>
        <p:spPr>
          <a:xfrm>
            <a:off x="640800" y="3763963"/>
            <a:ext cx="77535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ECF_BigText_Light" type="titleOnly">
  <p:cSld name="TITLE_ONL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52"/>
          <p:cNvSpPr txBox="1">
            <a:spLocks noGrp="1"/>
          </p:cNvSpPr>
          <p:nvPr>
            <p:ph type="title"/>
          </p:nvPr>
        </p:nvSpPr>
        <p:spPr>
          <a:xfrm>
            <a:off x="640800" y="1025236"/>
            <a:ext cx="8086800" cy="48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Font typeface="Century Gothic"/>
              <a:buNone/>
              <a:defRPr sz="6000" b="0" i="0" u="none" strike="noStrike" cap="none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9" name="Google Shape;259;p52"/>
          <p:cNvSpPr txBox="1">
            <a:spLocks noGrp="1"/>
          </p:cNvSpPr>
          <p:nvPr>
            <p:ph type="sldNum" idx="12"/>
          </p:nvPr>
        </p:nvSpPr>
        <p:spPr>
          <a:xfrm>
            <a:off x="11496675" y="6423025"/>
            <a:ext cx="62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ECF_MainText_Dark">
  <p:cSld name="EECF_MainText_Dark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53"/>
          <p:cNvSpPr txBox="1">
            <a:spLocks noGrp="1"/>
          </p:cNvSpPr>
          <p:nvPr>
            <p:ph type="ctrTitle"/>
          </p:nvPr>
        </p:nvSpPr>
        <p:spPr>
          <a:xfrm>
            <a:off x="640800" y="1284288"/>
            <a:ext cx="77535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sz="3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2" name="Google Shape;262;p53"/>
          <p:cNvSpPr txBox="1">
            <a:spLocks noGrp="1"/>
          </p:cNvSpPr>
          <p:nvPr>
            <p:ph type="subTitle" idx="1"/>
          </p:nvPr>
        </p:nvSpPr>
        <p:spPr>
          <a:xfrm>
            <a:off x="640800" y="3763963"/>
            <a:ext cx="77535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63" name="Google Shape;263;p53"/>
          <p:cNvSpPr txBox="1">
            <a:spLocks noGrp="1"/>
          </p:cNvSpPr>
          <p:nvPr>
            <p:ph type="sldNum" idx="12"/>
          </p:nvPr>
        </p:nvSpPr>
        <p:spPr>
          <a:xfrm>
            <a:off x="11496675" y="6423025"/>
            <a:ext cx="62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ECF_BigText_Dark">
  <p:cSld name="EECF_BigText_Dark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54"/>
          <p:cNvSpPr txBox="1">
            <a:spLocks noGrp="1"/>
          </p:cNvSpPr>
          <p:nvPr>
            <p:ph type="title"/>
          </p:nvPr>
        </p:nvSpPr>
        <p:spPr>
          <a:xfrm>
            <a:off x="640800" y="1028700"/>
            <a:ext cx="80868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entury Gothic"/>
              <a:buNone/>
              <a:defRPr sz="6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6" name="Google Shape;266;p54"/>
          <p:cNvSpPr txBox="1">
            <a:spLocks noGrp="1"/>
          </p:cNvSpPr>
          <p:nvPr>
            <p:ph type="sldNum" idx="12"/>
          </p:nvPr>
        </p:nvSpPr>
        <p:spPr>
          <a:xfrm>
            <a:off x="11496675" y="6423025"/>
            <a:ext cx="62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7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7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7">
            <a:alphaModFix/>
          </a:blip>
          <a:stretch>
            <a:fillRect/>
          </a:stretch>
        </a:blip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9">
            <a:alphaModFix/>
          </a:blip>
          <a:stretch>
            <a:fillRect/>
          </a:stretch>
        </a:blipFill>
        <a:effectLst/>
      </p:bgPr>
    </p:bg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5" r:id="rId14"/>
    <p:sldLayoutId id="2147483696" r:id="rId15"/>
    <p:sldLayoutId id="2147483697" r:id="rId16"/>
    <p:sldLayoutId id="2147483698" r:id="rId1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 ?><Relationships xmlns="http://schemas.openxmlformats.org/package/2006/relationships"><Relationship Id="rId3" Target="../media/image12.jpeg" Type="http://schemas.openxmlformats.org/officeDocument/2006/relationships/image"/><Relationship Id="rId7" Target="../media/image16.jpeg" Type="http://schemas.openxmlformats.org/officeDocument/2006/relationships/image"/><Relationship Id="rId2" Target="../notesSlides/notesSlide6.xml" Type="http://schemas.openxmlformats.org/officeDocument/2006/relationships/notesSlide"/><Relationship Id="rId1" Target="../slideLayouts/slideLayout2.xml" Type="http://schemas.openxmlformats.org/officeDocument/2006/relationships/slideLayout"/><Relationship Id="rId6" Target="../media/image15.jpeg" Type="http://schemas.openxmlformats.org/officeDocument/2006/relationships/image"/><Relationship Id="rId5" Target="../media/image14.jpeg" Type="http://schemas.openxmlformats.org/officeDocument/2006/relationships/image"/><Relationship Id="rId4" Target="../media/image13.jpeg" Type="http://schemas.openxmlformats.org/officeDocument/2006/relationships/image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 ?><Relationships xmlns="http://schemas.openxmlformats.org/package/2006/relationships"><Relationship Id="rId3" Target="../media/image25.jpeg" Type="http://schemas.openxmlformats.org/officeDocument/2006/relationships/image"/><Relationship Id="rId2" Target="../notesSlides/notesSlide9.xml" Type="http://schemas.openxmlformats.org/officeDocument/2006/relationships/notesSlide"/><Relationship Id="rId1" Target="../slideLayouts/slideLayout2.xml" Type="http://schemas.openxmlformats.org/officeDocument/2006/relationships/slideLayout"/><Relationship Id="rId6" Target="../media/image28.png" Type="http://schemas.openxmlformats.org/officeDocument/2006/relationships/image"/><Relationship Id="rId5" Target="../media/image27.png" Type="http://schemas.openxmlformats.org/officeDocument/2006/relationships/image"/><Relationship Id="rId4" Target="../media/image26.jpeg" Type="http://schemas.openxmlformats.org/officeDocument/2006/relationships/image"/></Relationships>
</file>

<file path=ppt/slides/_rels/slide10.xml.rels><?xml version="1.0" encoding="UTF-8" standalone="yes" ?><Relationships xmlns="http://schemas.openxmlformats.org/package/2006/relationships"><Relationship Id="rId3" Target="../media/image29.jpeg" Type="http://schemas.openxmlformats.org/officeDocument/2006/relationships/image"/><Relationship Id="rId2" Target="../notesSlides/notesSlide10.xml" Type="http://schemas.openxmlformats.org/officeDocument/2006/relationships/notesSlide"/><Relationship Id="rId1" Target="../slideLayouts/slideLayout2.xml" Type="http://schemas.openxmlformats.org/officeDocument/2006/relationships/slideLayout"/><Relationship Id="rId6" Target="../media/image32.png" Type="http://schemas.openxmlformats.org/officeDocument/2006/relationships/image"/><Relationship Id="rId5" Target="../media/image31.png" Type="http://schemas.openxmlformats.org/officeDocument/2006/relationships/image"/><Relationship Id="rId4" Target="../media/image30.jpeg" Type="http://schemas.openxmlformats.org/officeDocument/2006/relationships/image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27.png"/><Relationship Id="rId9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energycommunitiesfacility.eu/resources/business-plan-template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 ?><Relationships xmlns="http://schemas.openxmlformats.org/package/2006/relationships"><Relationship Id="rId3" Target="../media/image45.jpeg" Type="http://schemas.openxmlformats.org/officeDocument/2006/relationships/image"/><Relationship Id="rId2" Target="../notesSlides/notesSlide24.xml" Type="http://schemas.openxmlformats.org/officeDocument/2006/relationships/notesSlide"/><Relationship Id="rId1" Target="../slideLayouts/slideLayout2.xml" Type="http://schemas.openxmlformats.org/officeDocument/2006/relationships/slideLayout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 ?><Relationships xmlns="http://schemas.openxmlformats.org/package/2006/relationships"><Relationship Id="rId3" Target="../media/image48.jpeg" Type="http://schemas.openxmlformats.org/officeDocument/2006/relationships/image"/><Relationship Id="rId2" Target="../notesSlides/notesSlide28.xml" Type="http://schemas.openxmlformats.org/officeDocument/2006/relationships/notesSlide"/><Relationship Id="rId1" Target="../slideLayouts/slideLayout2.xml" Type="http://schemas.openxmlformats.org/officeDocument/2006/relationships/slideLayout"/></Relationships>
</file>

<file path=ppt/slides/_rels/slide29.xml.rels><?xml version="1.0" encoding="UTF-8" standalone="yes" ?><Relationships xmlns="http://schemas.openxmlformats.org/package/2006/relationships"><Relationship Id="rId3" Target="../media/image49.jpeg" Type="http://schemas.openxmlformats.org/officeDocument/2006/relationships/image"/><Relationship Id="rId2" Target="../notesSlides/notesSlide29.xml" Type="http://schemas.openxmlformats.org/officeDocument/2006/relationships/notesSlide"/><Relationship Id="rId1" Target="../slideLayouts/slideLayout2.xml" Type="http://schemas.openxmlformats.org/officeDocument/2006/relationships/slideLayout"/></Relationships>
</file>

<file path=ppt/slides/_rels/slide30.xml.rels><?xml version="1.0" encoding="UTF-8" standalone="yes" ?><Relationships xmlns="http://schemas.openxmlformats.org/package/2006/relationships"><Relationship Id="rId3" Target="../media/image50.jpeg" Type="http://schemas.openxmlformats.org/officeDocument/2006/relationships/image"/><Relationship Id="rId2" Target="../notesSlides/notesSlide30.xml" Type="http://schemas.openxmlformats.org/officeDocument/2006/relationships/notesSlide"/><Relationship Id="rId1" Target="../slideLayouts/slideLayout2.xml" Type="http://schemas.openxmlformats.org/officeDocument/2006/relationships/slideLayout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mailto:latvia@energycommunitiesfacility.eu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55"/>
          <p:cNvSpPr txBox="1">
            <a:spLocks noGrp="1"/>
          </p:cNvSpPr>
          <p:nvPr>
            <p:ph type="body" idx="1"/>
          </p:nvPr>
        </p:nvSpPr>
        <p:spPr>
          <a:xfrm>
            <a:off x="619125" y="5089225"/>
            <a:ext cx="10498200" cy="6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Century Gothic"/>
              <a:buNone/>
            </a:pPr>
            <a:r>
              <a:rPr lang="en-US"/>
              <a:t>European Energy Communities Facility - 2nd call for proposals</a:t>
            </a:r>
            <a:endParaRPr/>
          </a:p>
        </p:txBody>
      </p:sp>
      <p:sp>
        <p:nvSpPr>
          <p:cNvPr id="272" name="Google Shape;272;p55"/>
          <p:cNvSpPr txBox="1">
            <a:spLocks noGrp="1"/>
          </p:cNvSpPr>
          <p:nvPr>
            <p:ph type="body" idx="2"/>
          </p:nvPr>
        </p:nvSpPr>
        <p:spPr>
          <a:xfrm>
            <a:off x="619124" y="3225802"/>
            <a:ext cx="9439275" cy="176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Font typeface="Century Gothic"/>
              <a:buNone/>
            </a:pPr>
            <a:r>
              <a:rPr lang="en-US" dirty="0"/>
              <a:t>LV info </a:t>
            </a:r>
            <a:r>
              <a:rPr lang="en-US" dirty="0" err="1"/>
              <a:t>sesija</a:t>
            </a:r>
            <a:r>
              <a:rPr lang="en-US" dirty="0"/>
              <a:t> 15.maijs, 2026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g32a0ce46cbb_0_0"/>
          <p:cNvPicPr preferRelativeResize="0"/>
          <p:nvPr/>
        </p:nvPicPr>
        <p:blipFill rotWithShape="1">
          <a:blip r:embed="rId3">
            <a:alphaModFix/>
          </a:blip>
          <a:srcRect l="9159" r="7344"/>
          <a:stretch/>
        </p:blipFill>
        <p:spPr>
          <a:xfrm>
            <a:off x="2764350" y="2320203"/>
            <a:ext cx="6207776" cy="4102825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g32a0ce46cbb_0_0"/>
          <p:cNvSpPr txBox="1">
            <a:spLocks noGrp="1"/>
          </p:cNvSpPr>
          <p:nvPr>
            <p:ph type="title"/>
          </p:nvPr>
        </p:nvSpPr>
        <p:spPr>
          <a:xfrm>
            <a:off x="640080" y="585579"/>
            <a:ext cx="10132800" cy="11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200"/>
              <a:buFont typeface="Century Gothic"/>
              <a:buNone/>
            </a:pPr>
            <a:r>
              <a:rPr lang="en-US" dirty="0" err="1">
                <a:latin typeface="Poppins"/>
                <a:ea typeface="Poppins"/>
                <a:cs typeface="Poppins"/>
                <a:sym typeface="Poppins"/>
              </a:rPr>
              <a:t>Energokopienu</a:t>
            </a:r>
            <a:r>
              <a:rPr lang="en-US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dirty="0" err="1">
                <a:latin typeface="Poppins"/>
                <a:ea typeface="Poppins"/>
                <a:cs typeface="Poppins"/>
                <a:sym typeface="Poppins"/>
              </a:rPr>
              <a:t>atbalsts</a:t>
            </a:r>
            <a:r>
              <a:rPr lang="en-US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dirty="0" err="1">
                <a:latin typeface="Poppins"/>
                <a:ea typeface="Poppins"/>
                <a:cs typeface="Poppins"/>
                <a:sym typeface="Poppins"/>
              </a:rPr>
              <a:t>Eiropā</a:t>
            </a:r>
            <a:endParaRPr dirty="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7" name="Google Shape;217;g32a0ce46cbb_0_0"/>
          <p:cNvSpPr txBox="1">
            <a:spLocks noGrp="1"/>
          </p:cNvSpPr>
          <p:nvPr>
            <p:ph type="sldNum" idx="12"/>
          </p:nvPr>
        </p:nvSpPr>
        <p:spPr>
          <a:xfrm>
            <a:off x="11496675" y="6423025"/>
            <a:ext cx="62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  <p:sp>
        <p:nvSpPr>
          <p:cNvPr id="218" name="Google Shape;218;g32a0ce46cbb_0_0"/>
          <p:cNvSpPr txBox="1"/>
          <p:nvPr/>
        </p:nvSpPr>
        <p:spPr>
          <a:xfrm>
            <a:off x="724100" y="1799325"/>
            <a:ext cx="9873900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lv-LV" sz="2500" dirty="0">
                <a:solidFill>
                  <a:schemeClr val="dk1"/>
                </a:solidFill>
                <a:latin typeface="Poppins"/>
                <a:cs typeface="Poppins"/>
              </a:rPr>
              <a:t>Atbalsts vismaz </a:t>
            </a:r>
            <a:r>
              <a:rPr lang="lv-LV" sz="2500" b="1" dirty="0">
                <a:solidFill>
                  <a:schemeClr val="dk1"/>
                </a:solidFill>
                <a:latin typeface="Poppins"/>
                <a:cs typeface="Poppins"/>
              </a:rPr>
              <a:t>140</a:t>
            </a:r>
            <a:r>
              <a:rPr lang="lv-LV" sz="2500" dirty="0">
                <a:solidFill>
                  <a:schemeClr val="dk1"/>
                </a:solidFill>
                <a:latin typeface="Poppins"/>
                <a:cs typeface="Poppins"/>
              </a:rPr>
              <a:t> </a:t>
            </a:r>
            <a:r>
              <a:rPr lang="lv-LV" sz="2500" dirty="0" err="1">
                <a:solidFill>
                  <a:schemeClr val="dk1"/>
                </a:solidFill>
                <a:latin typeface="Poppins"/>
                <a:cs typeface="Poppins"/>
              </a:rPr>
              <a:t>ener</a:t>
            </a:r>
            <a:r>
              <a:rPr lang="en-GB" sz="2500" dirty="0">
                <a:solidFill>
                  <a:schemeClr val="dk1"/>
                </a:solidFill>
                <a:latin typeface="Poppins"/>
                <a:cs typeface="Poppins"/>
              </a:rPr>
              <a:t>go</a:t>
            </a:r>
            <a:r>
              <a:rPr lang="lv-LV" sz="2500" dirty="0">
                <a:solidFill>
                  <a:schemeClr val="dk1"/>
                </a:solidFill>
                <a:latin typeface="Poppins"/>
                <a:cs typeface="Poppins"/>
              </a:rPr>
              <a:t>kopienām </a:t>
            </a:r>
            <a:r>
              <a:rPr lang="lv-LV" sz="2500" b="1" dirty="0">
                <a:solidFill>
                  <a:schemeClr val="dk1"/>
                </a:solidFill>
                <a:latin typeface="Poppins"/>
                <a:cs typeface="Poppins"/>
              </a:rPr>
              <a:t>biznesa plānu </a:t>
            </a:r>
            <a:r>
              <a:rPr lang="lv-LV" sz="2500" dirty="0">
                <a:solidFill>
                  <a:schemeClr val="dk1"/>
                </a:solidFill>
                <a:latin typeface="Poppins"/>
                <a:cs typeface="Poppins"/>
              </a:rPr>
              <a:t>izstrādē un īstenošanā.</a:t>
            </a:r>
            <a:endParaRPr sz="2500" dirty="0">
              <a:solidFill>
                <a:schemeClr val="dk1"/>
              </a:solidFill>
              <a:latin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5948ca6356_0_20"/>
          <p:cNvSpPr txBox="1">
            <a:spLocks noGrp="1"/>
          </p:cNvSpPr>
          <p:nvPr>
            <p:ph type="title"/>
          </p:nvPr>
        </p:nvSpPr>
        <p:spPr>
          <a:xfrm>
            <a:off x="640080" y="585579"/>
            <a:ext cx="10132800" cy="1138800"/>
          </a:xfrm>
          <a:prstGeom prst="rect">
            <a:avLst/>
          </a:prstGeom>
          <a:noFill/>
          <a:ln>
            <a:noFill/>
          </a:ln>
        </p:spPr>
        <p:txBody>
          <a:bodyPr anchor="ctr" anchorCtr="0" bIns="45700" lIns="91425" rIns="91425" spcFirstLastPara="1" tIns="45700" wrap="square">
            <a:noAutofit/>
          </a:bodyPr>
          <a:lstStyle/>
          <a:p>
            <a:pPr algn="l" indent="0" lvl="0" mar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dirty="0" err="1" lang="en-US">
                <a:latin typeface="Poppins"/>
                <a:ea typeface="Poppins"/>
                <a:cs typeface="Poppins"/>
                <a:sym typeface="Poppins"/>
              </a:rPr>
              <a:t>Izaicinājumi</a:t>
            </a:r>
            <a:r>
              <a:rPr dirty="0" lang="en-US">
                <a:latin typeface="Poppins"/>
                <a:ea typeface="Poppins"/>
                <a:cs typeface="Poppins"/>
                <a:sym typeface="Poppins"/>
              </a:rPr>
              <a:t> </a:t>
            </a:r>
            <a:endParaRPr dirty="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5" name="Google Shape;235;g35948ca6356_0_20"/>
          <p:cNvSpPr txBox="1">
            <a:spLocks noGrp="1"/>
          </p:cNvSpPr>
          <p:nvPr>
            <p:ph idx="1" type="body"/>
          </p:nvPr>
        </p:nvSpPr>
        <p:spPr>
          <a:xfrm>
            <a:off x="5846150" y="1724375"/>
            <a:ext cx="5420400" cy="4548046"/>
          </a:xfrm>
          <a:prstGeom prst="rect">
            <a:avLst/>
          </a:prstGeom>
          <a:noFill/>
          <a:ln>
            <a:noFill/>
          </a:ln>
        </p:spPr>
        <p:txBody>
          <a:bodyPr anchor="t" anchorCtr="0" bIns="45700" lIns="91425" rIns="91425" spcFirstLastPara="1" tIns="45700" wrap="square">
            <a:noAutofit/>
          </a:bodyPr>
          <a:lstStyle/>
          <a:p>
            <a:pPr algn="l" indent="-342900" lvl="0" marL="457200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Poppins"/>
              <a:buChar char="●"/>
            </a:pPr>
            <a:r>
              <a:rPr b="1" dirty="0" err="1" lang="en-US">
                <a:latin typeface="Poppins"/>
                <a:ea typeface="Poppins"/>
                <a:cs typeface="Poppins"/>
                <a:sym typeface="Poppins"/>
              </a:rPr>
              <a:t>Kapacitātes</a:t>
            </a:r>
            <a:r>
              <a:rPr b="1" dirty="0" lang="en-US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b="1" dirty="0" err="1" lang="en-US">
                <a:latin typeface="Poppins"/>
                <a:ea typeface="Poppins"/>
                <a:cs typeface="Poppins"/>
                <a:sym typeface="Poppins"/>
              </a:rPr>
              <a:t>trūkums</a:t>
            </a:r>
            <a:r>
              <a:rPr dirty="0" lang="en-US">
                <a:latin typeface="Poppins"/>
                <a:ea typeface="Poppins"/>
                <a:cs typeface="Poppins"/>
                <a:sym typeface="Poppins"/>
              </a:rPr>
              <a:t>: </a:t>
            </a:r>
            <a:r>
              <a:rPr dirty="0" err="1" lang="en-US">
                <a:latin typeface="Poppins"/>
                <a:ea typeface="Poppins"/>
                <a:cs typeface="Poppins"/>
                <a:sym typeface="Poppins"/>
              </a:rPr>
              <a:t>finanšu</a:t>
            </a:r>
            <a:r>
              <a:rPr dirty="0" lang="en-US">
                <a:latin typeface="Poppins"/>
                <a:ea typeface="Poppins"/>
                <a:cs typeface="Poppins"/>
                <a:sym typeface="Poppins"/>
              </a:rPr>
              <a:t> un </a:t>
            </a:r>
            <a:r>
              <a:rPr dirty="0" err="1" lang="en-US">
                <a:latin typeface="Poppins"/>
                <a:ea typeface="Poppins"/>
                <a:cs typeface="Poppins"/>
                <a:sym typeface="Poppins"/>
              </a:rPr>
              <a:t>cilvēkresursu</a:t>
            </a:r>
            <a:r>
              <a:rPr dirty="0" lang="en-US">
                <a:latin typeface="Poppins"/>
                <a:ea typeface="Poppins"/>
                <a:cs typeface="Poppins"/>
                <a:sym typeface="Poppins"/>
              </a:rPr>
              <a:t>.</a:t>
            </a:r>
            <a:endParaRPr b="1" dirty="0">
              <a:latin typeface="Poppins"/>
              <a:ea typeface="Poppins"/>
              <a:cs typeface="Poppins"/>
              <a:sym typeface="Poppins"/>
            </a:endParaRPr>
          </a:p>
          <a:p>
            <a:pPr algn="l" indent="-342900" lvl="0" marL="457200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Char char="●"/>
            </a:pPr>
            <a:r>
              <a:rPr b="1" dirty="0" err="1" lang="en-US">
                <a:latin typeface="Poppins"/>
                <a:ea typeface="Poppins"/>
                <a:cs typeface="Poppins"/>
                <a:sym typeface="Poppins"/>
              </a:rPr>
              <a:t>Zināšanu</a:t>
            </a:r>
            <a:r>
              <a:rPr b="1" dirty="0" lang="en-US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b="1" dirty="0" err="1" lang="en-US">
                <a:latin typeface="Poppins"/>
                <a:ea typeface="Poppins"/>
                <a:cs typeface="Poppins"/>
                <a:sym typeface="Poppins"/>
              </a:rPr>
              <a:t>trūkums</a:t>
            </a:r>
            <a:r>
              <a:rPr b="1" dirty="0" lang="en-US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dirty="0" lang="en-US">
                <a:latin typeface="Poppins"/>
                <a:ea typeface="Poppins"/>
                <a:cs typeface="Poppins"/>
                <a:sym typeface="Poppins"/>
              </a:rPr>
              <a:t>par </a:t>
            </a:r>
            <a:r>
              <a:rPr dirty="0" err="1" lang="en-US">
                <a:latin typeface="Poppins"/>
                <a:ea typeface="Poppins"/>
                <a:cs typeface="Poppins"/>
                <a:sym typeface="Poppins"/>
              </a:rPr>
              <a:t>pieejamajām</a:t>
            </a:r>
            <a:r>
              <a:rPr dirty="0" lang="en-US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dirty="0" err="1" lang="en-US">
                <a:latin typeface="Poppins"/>
                <a:ea typeface="Poppins"/>
                <a:cs typeface="Poppins"/>
                <a:sym typeface="Poppins"/>
              </a:rPr>
              <a:t>finanšu</a:t>
            </a:r>
            <a:r>
              <a:rPr dirty="0" lang="en-US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dirty="0" err="1" lang="en-US">
                <a:latin typeface="Poppins"/>
                <a:ea typeface="Poppins"/>
                <a:cs typeface="Poppins"/>
                <a:sym typeface="Poppins"/>
              </a:rPr>
              <a:t>iespējām</a:t>
            </a:r>
            <a:r>
              <a:rPr dirty="0" lang="en-US">
                <a:latin typeface="Poppins"/>
                <a:ea typeface="Poppins"/>
                <a:cs typeface="Poppins"/>
                <a:sym typeface="Poppins"/>
              </a:rPr>
              <a:t>.</a:t>
            </a:r>
            <a:endParaRPr dirty="0">
              <a:latin typeface="Poppins"/>
              <a:ea typeface="Poppins"/>
              <a:cs typeface="Poppins"/>
              <a:sym typeface="Poppins"/>
            </a:endParaRPr>
          </a:p>
          <a:p>
            <a:pPr algn="l" indent="-342900" lvl="0" marL="457200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Char char="●"/>
            </a:pPr>
            <a:r>
              <a:rPr b="1" dirty="0" err="1" lang="en-US">
                <a:latin typeface="Poppins"/>
                <a:ea typeface="Poppins"/>
                <a:cs typeface="Poppins"/>
                <a:sym typeface="Poppins"/>
              </a:rPr>
              <a:t>Iesaistes</a:t>
            </a:r>
            <a:r>
              <a:rPr b="1" dirty="0" lang="en-US">
                <a:latin typeface="Poppins"/>
                <a:ea typeface="Poppins"/>
                <a:cs typeface="Poppins"/>
                <a:sym typeface="Poppins"/>
              </a:rPr>
              <a:t> un </a:t>
            </a:r>
            <a:r>
              <a:rPr b="1" dirty="0" err="1" lang="en-US">
                <a:latin typeface="Poppins"/>
                <a:ea typeface="Poppins"/>
                <a:cs typeface="Poppins"/>
                <a:sym typeface="Poppins"/>
              </a:rPr>
              <a:t>prasmju</a:t>
            </a:r>
            <a:r>
              <a:rPr b="1" dirty="0" lang="en-US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b="1" dirty="0" err="1" lang="en-US">
                <a:latin typeface="Poppins"/>
                <a:ea typeface="Poppins"/>
                <a:cs typeface="Poppins"/>
                <a:sym typeface="Poppins"/>
              </a:rPr>
              <a:t>trūkums</a:t>
            </a:r>
            <a:r>
              <a:rPr dirty="0" lang="en-US">
                <a:latin typeface="Poppins"/>
                <a:ea typeface="Poppins"/>
                <a:cs typeface="Poppins"/>
                <a:sym typeface="Poppins"/>
              </a:rPr>
              <a:t>: </a:t>
            </a:r>
            <a:r>
              <a:rPr dirty="0" err="1" lang="en-US">
                <a:latin typeface="Poppins"/>
                <a:ea typeface="Poppins"/>
                <a:cs typeface="Poppins"/>
                <a:sym typeface="Poppins"/>
              </a:rPr>
              <a:t>daudzas</a:t>
            </a:r>
            <a:r>
              <a:rPr dirty="0" lang="en-US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dirty="0" err="1" lang="en-US">
                <a:latin typeface="Poppins"/>
                <a:ea typeface="Poppins"/>
                <a:cs typeface="Poppins"/>
                <a:sym typeface="Poppins"/>
              </a:rPr>
              <a:t>energokopienas</a:t>
            </a:r>
            <a:r>
              <a:rPr dirty="0" lang="en-US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dirty="0" err="1" lang="en-US">
                <a:latin typeface="Poppins"/>
                <a:ea typeface="Poppins"/>
                <a:cs typeface="Poppins"/>
                <a:sym typeface="Poppins"/>
              </a:rPr>
              <a:t>neizmanto</a:t>
            </a:r>
            <a:r>
              <a:rPr dirty="0" lang="en-US">
                <a:latin typeface="Poppins"/>
                <a:ea typeface="Poppins"/>
                <a:cs typeface="Poppins"/>
                <a:sym typeface="Poppins"/>
              </a:rPr>
              <a:t> ES fondus </a:t>
            </a:r>
            <a:r>
              <a:rPr dirty="0" err="1" lang="en-US">
                <a:latin typeface="Poppins"/>
                <a:ea typeface="Poppins"/>
                <a:cs typeface="Poppins"/>
                <a:sym typeface="Poppins"/>
              </a:rPr>
              <a:t>zināšanu</a:t>
            </a:r>
            <a:r>
              <a:rPr dirty="0" lang="en-US">
                <a:latin typeface="Poppins"/>
                <a:ea typeface="Poppins"/>
                <a:cs typeface="Poppins"/>
                <a:sym typeface="Poppins"/>
              </a:rPr>
              <a:t> un </a:t>
            </a:r>
            <a:r>
              <a:rPr dirty="0" err="1" lang="en-US">
                <a:latin typeface="Poppins"/>
                <a:ea typeface="Poppins"/>
                <a:cs typeface="Poppins"/>
                <a:sym typeface="Poppins"/>
              </a:rPr>
              <a:t>informācijas</a:t>
            </a:r>
            <a:r>
              <a:rPr dirty="0" lang="en-US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dirty="0" err="1" lang="en-US">
                <a:latin typeface="Poppins"/>
                <a:ea typeface="Poppins"/>
                <a:cs typeface="Poppins"/>
                <a:sym typeface="Poppins"/>
              </a:rPr>
              <a:t>trūkuma</a:t>
            </a:r>
            <a:r>
              <a:rPr dirty="0" lang="en-US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dirty="0" err="1" lang="en-US">
                <a:latin typeface="Poppins"/>
                <a:ea typeface="Poppins"/>
                <a:cs typeface="Poppins"/>
                <a:sym typeface="Poppins"/>
              </a:rPr>
              <a:t>dēļ</a:t>
            </a:r>
            <a:r>
              <a:rPr dirty="0" lang="en-US"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algn="l" indent="-342900" lvl="0" marL="457200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Char char="●"/>
            </a:pPr>
            <a:r>
              <a:rPr b="1" dirty="0" err="1" lang="en-US">
                <a:latin typeface="Poppins"/>
                <a:ea typeface="Poppins"/>
                <a:cs typeface="Poppins"/>
                <a:sym typeface="Poppins"/>
              </a:rPr>
              <a:t>Pārāk</a:t>
            </a:r>
            <a:r>
              <a:rPr b="1" dirty="0" lang="en-US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b="1" dirty="0" err="1" lang="en-US">
                <a:latin typeface="Poppins"/>
                <a:ea typeface="Poppins"/>
                <a:cs typeface="Poppins"/>
                <a:sym typeface="Poppins"/>
              </a:rPr>
              <a:t>mazas</a:t>
            </a:r>
            <a:r>
              <a:rPr b="1" dirty="0" lang="en-US">
                <a:latin typeface="Poppins"/>
                <a:ea typeface="Poppins"/>
                <a:cs typeface="Poppins"/>
                <a:sym typeface="Poppins"/>
              </a:rPr>
              <a:t>: </a:t>
            </a:r>
            <a:r>
              <a:rPr dirty="0" err="1" lang="en-US">
                <a:latin typeface="Poppins"/>
                <a:ea typeface="Poppins"/>
                <a:cs typeface="Poppins"/>
                <a:sym typeface="Poppins"/>
              </a:rPr>
              <a:t>daudzas</a:t>
            </a:r>
            <a:r>
              <a:rPr dirty="0" lang="en-US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dirty="0" err="1" lang="en-US">
                <a:latin typeface="Poppins"/>
                <a:ea typeface="Poppins"/>
                <a:cs typeface="Poppins"/>
                <a:sym typeface="Poppins"/>
              </a:rPr>
              <a:t>energokopienas</a:t>
            </a:r>
            <a:r>
              <a:rPr dirty="0" lang="en-US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dirty="0" err="1" lang="en-US">
                <a:latin typeface="Poppins"/>
                <a:ea typeface="Poppins"/>
                <a:cs typeface="Poppins"/>
                <a:sym typeface="Poppins"/>
              </a:rPr>
              <a:t>ir</a:t>
            </a:r>
            <a:r>
              <a:rPr dirty="0" lang="en-US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dirty="0" err="1" lang="en-US">
                <a:latin typeface="Poppins"/>
                <a:ea typeface="Poppins"/>
                <a:cs typeface="Poppins"/>
                <a:sym typeface="Poppins"/>
              </a:rPr>
              <a:t>izslēgtas</a:t>
            </a:r>
            <a:r>
              <a:rPr dirty="0" lang="en-US">
                <a:latin typeface="Poppins"/>
                <a:ea typeface="Poppins"/>
                <a:cs typeface="Poppins"/>
                <a:sym typeface="Poppins"/>
              </a:rPr>
              <a:t> no </a:t>
            </a:r>
            <a:r>
              <a:rPr dirty="0" err="1" lang="en-US">
                <a:latin typeface="Poppins"/>
                <a:ea typeface="Poppins"/>
                <a:cs typeface="Poppins"/>
                <a:sym typeface="Poppins"/>
              </a:rPr>
              <a:t>tādām</a:t>
            </a:r>
            <a:r>
              <a:rPr dirty="0" lang="en-US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dirty="0" err="1" lang="en-US">
                <a:latin typeface="Poppins"/>
                <a:ea typeface="Poppins"/>
                <a:cs typeface="Poppins"/>
                <a:sym typeface="Poppins"/>
              </a:rPr>
              <a:t>programmām</a:t>
            </a:r>
            <a:r>
              <a:rPr dirty="0" lang="en-US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dirty="0" err="1" lang="en-US">
                <a:latin typeface="Poppins"/>
                <a:ea typeface="Poppins"/>
                <a:cs typeface="Poppins"/>
                <a:sym typeface="Poppins"/>
              </a:rPr>
              <a:t>kā</a:t>
            </a:r>
            <a:r>
              <a:rPr dirty="0" lang="en-US">
                <a:latin typeface="Poppins"/>
                <a:ea typeface="Poppins"/>
                <a:cs typeface="Poppins"/>
                <a:sym typeface="Poppins"/>
              </a:rPr>
              <a:t> ELENA, </a:t>
            </a:r>
            <a:r>
              <a:rPr dirty="0" err="1" lang="en-US">
                <a:latin typeface="Poppins"/>
                <a:ea typeface="Poppins"/>
                <a:cs typeface="Poppins"/>
                <a:sym typeface="Poppins"/>
              </a:rPr>
              <a:t>InvestEU</a:t>
            </a:r>
            <a:r>
              <a:rPr dirty="0" lang="en-US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dirty="0" err="1" lang="en-US">
                <a:latin typeface="Poppins"/>
                <a:ea typeface="Poppins"/>
                <a:cs typeface="Poppins"/>
                <a:sym typeface="Poppins"/>
              </a:rPr>
              <a:t>vai</a:t>
            </a:r>
            <a:r>
              <a:rPr dirty="0" lang="en-US">
                <a:latin typeface="Poppins"/>
                <a:ea typeface="Poppins"/>
                <a:cs typeface="Poppins"/>
                <a:sym typeface="Poppins"/>
              </a:rPr>
              <a:t> Innovation Fund </a:t>
            </a:r>
            <a:r>
              <a:rPr dirty="0" err="1" lang="en-US">
                <a:latin typeface="Poppins"/>
                <a:ea typeface="Poppins"/>
                <a:cs typeface="Poppins"/>
                <a:sym typeface="Poppins"/>
              </a:rPr>
              <a:t>pārāk</a:t>
            </a:r>
            <a:r>
              <a:rPr dirty="0" lang="en-US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dirty="0" err="1" lang="en-US">
                <a:latin typeface="Poppins"/>
                <a:ea typeface="Poppins"/>
                <a:cs typeface="Poppins"/>
                <a:sym typeface="Poppins"/>
              </a:rPr>
              <a:t>augsta</a:t>
            </a:r>
            <a:r>
              <a:rPr dirty="0" lang="en-US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dirty="0" err="1" lang="en-US">
                <a:latin typeface="Poppins"/>
                <a:ea typeface="Poppins"/>
                <a:cs typeface="Poppins"/>
                <a:sym typeface="Poppins"/>
              </a:rPr>
              <a:t>investīciju</a:t>
            </a:r>
            <a:r>
              <a:rPr dirty="0" lang="en-US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dirty="0" err="1" lang="en-US">
                <a:latin typeface="Poppins"/>
                <a:ea typeface="Poppins"/>
                <a:cs typeface="Poppins"/>
                <a:sym typeface="Poppins"/>
              </a:rPr>
              <a:t>sliekšņa</a:t>
            </a:r>
            <a:r>
              <a:rPr dirty="0" lang="en-US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dirty="0" err="1" lang="en-US">
                <a:latin typeface="Poppins"/>
                <a:ea typeface="Poppins"/>
                <a:cs typeface="Poppins"/>
                <a:sym typeface="Poppins"/>
              </a:rPr>
              <a:t>dēļ</a:t>
            </a:r>
            <a:r>
              <a:rPr dirty="0" lang="en-US">
                <a:latin typeface="Poppins"/>
                <a:ea typeface="Poppins"/>
                <a:cs typeface="Poppins"/>
                <a:sym typeface="Poppins"/>
              </a:rPr>
              <a:t>.</a:t>
            </a:r>
            <a:r>
              <a:rPr dirty="0" lang="en-US"/>
              <a:t> </a:t>
            </a:r>
            <a:endParaRPr dirty="0"/>
          </a:p>
        </p:txBody>
      </p:sp>
      <p:sp>
        <p:nvSpPr>
          <p:cNvPr id="236" name="Google Shape;236;g35948ca6356_0_20"/>
          <p:cNvSpPr txBox="1">
            <a:spLocks noGrp="1"/>
          </p:cNvSpPr>
          <p:nvPr>
            <p:ph idx="12" type="sldNum"/>
          </p:nvPr>
        </p:nvSpPr>
        <p:spPr>
          <a:xfrm>
            <a:off x="11496675" y="6423025"/>
            <a:ext cx="627000" cy="365100"/>
          </a:xfrm>
          <a:prstGeom prst="rect">
            <a:avLst/>
          </a:prstGeom>
          <a:noFill/>
          <a:ln>
            <a:noFill/>
          </a:ln>
        </p:spPr>
        <p:txBody>
          <a:bodyPr anchor="t" anchorCtr="0" bIns="45700" lIns="91425" rIns="91425" spcFirstLastPara="1" tIns="45700" wrap="square">
            <a:noAutofit/>
          </a:bodyPr>
          <a:lstStyle/>
          <a:p>
            <a:pPr algn="r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  <p:pic>
        <p:nvPicPr>
          <p:cNvPr id="237" name="Google Shape;237;g35948ca6356_0_20" title="Artboard 2@4x.png"/>
          <p:cNvPicPr preferRelativeResize="0"/>
          <p:nvPr/>
        </p:nvPicPr>
        <p:blipFill rotWithShape="1">
          <a:blip r:embed="rId3">
            <a:alphaModFix/>
          </a:blip>
          <a:srcRect t="63"/>
          <a:stretch/>
        </p:blipFill>
        <p:spPr>
          <a:xfrm>
            <a:off x="-335575" y="2133475"/>
            <a:ext cx="6354724" cy="2750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g366d717be9a_3_0" title="Copy of Modern Pitch Deck Presentation Templat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7563" y="758125"/>
            <a:ext cx="9896976" cy="5567049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g366d717be9a_3_0"/>
          <p:cNvSpPr txBox="1">
            <a:spLocks noGrp="1"/>
          </p:cNvSpPr>
          <p:nvPr>
            <p:ph type="sldNum" idx="12"/>
          </p:nvPr>
        </p:nvSpPr>
        <p:spPr>
          <a:xfrm>
            <a:off x="11496675" y="6423025"/>
            <a:ext cx="62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  <p:sp>
        <p:nvSpPr>
          <p:cNvPr id="253" name="Google Shape;253;g366d717be9a_3_0"/>
          <p:cNvSpPr txBox="1">
            <a:spLocks noGrp="1"/>
          </p:cNvSpPr>
          <p:nvPr>
            <p:ph type="title"/>
          </p:nvPr>
        </p:nvSpPr>
        <p:spPr>
          <a:xfrm>
            <a:off x="696096" y="386750"/>
            <a:ext cx="4179300" cy="11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200"/>
              <a:buFont typeface="Century Gothic"/>
              <a:buNone/>
            </a:pPr>
            <a:r>
              <a:rPr lang="en-US" dirty="0" err="1">
                <a:latin typeface="Poppins"/>
                <a:ea typeface="Poppins"/>
                <a:cs typeface="Poppins"/>
                <a:sym typeface="Poppins"/>
              </a:rPr>
              <a:t>Kā</a:t>
            </a:r>
            <a:r>
              <a:rPr lang="en-US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dirty="0" err="1">
                <a:latin typeface="Poppins"/>
                <a:ea typeface="Poppins"/>
                <a:cs typeface="Poppins"/>
                <a:sym typeface="Poppins"/>
              </a:rPr>
              <a:t>tas</a:t>
            </a:r>
            <a:r>
              <a:rPr lang="en-US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dirty="0" err="1">
                <a:latin typeface="Poppins"/>
                <a:ea typeface="Poppins"/>
                <a:cs typeface="Poppins"/>
                <a:sym typeface="Poppins"/>
              </a:rPr>
              <a:t>darbojas</a:t>
            </a:r>
            <a:r>
              <a:rPr lang="en-US" dirty="0">
                <a:latin typeface="Poppins"/>
                <a:ea typeface="Poppins"/>
                <a:cs typeface="Poppins"/>
                <a:sym typeface="Poppins"/>
              </a:rPr>
              <a:t>?</a:t>
            </a:r>
            <a:endParaRPr dirty="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54" name="Google Shape;254;g366d717be9a_3_0"/>
          <p:cNvSpPr txBox="1"/>
          <p:nvPr/>
        </p:nvSpPr>
        <p:spPr>
          <a:xfrm>
            <a:off x="2721033" y="2868325"/>
            <a:ext cx="2305395" cy="811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 b="1" dirty="0" err="1">
                <a:latin typeface="Poppins"/>
                <a:ea typeface="Poppins"/>
                <a:cs typeface="Poppins"/>
                <a:sym typeface="Poppins"/>
              </a:rPr>
              <a:t>Publiskais</a:t>
            </a:r>
            <a:r>
              <a:rPr lang="en-GB" sz="1300" b="1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GB" sz="1300" b="1" dirty="0" err="1">
                <a:latin typeface="Poppins"/>
                <a:ea typeface="Poppins"/>
                <a:cs typeface="Poppins"/>
                <a:sym typeface="Poppins"/>
              </a:rPr>
              <a:t>finansējums</a:t>
            </a:r>
            <a:endParaRPr sz="1300" b="1" dirty="0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dirty="0">
                <a:latin typeface="Poppins"/>
                <a:ea typeface="Poppins"/>
                <a:cs typeface="Poppins"/>
                <a:sym typeface="Poppins"/>
              </a:rPr>
              <a:t>Grants</a:t>
            </a:r>
            <a:endParaRPr sz="1300" dirty="0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dirty="0">
                <a:latin typeface="Poppins"/>
                <a:ea typeface="Poppins"/>
                <a:cs typeface="Poppins"/>
                <a:sym typeface="Poppins"/>
              </a:rPr>
              <a:t>45.000 </a:t>
            </a:r>
            <a:r>
              <a:rPr lang="en-US" sz="1300" dirty="0" err="1">
                <a:latin typeface="Poppins"/>
                <a:ea typeface="Poppins"/>
                <a:cs typeface="Poppins"/>
                <a:sym typeface="Poppins"/>
              </a:rPr>
              <a:t>Eiro</a:t>
            </a:r>
            <a:endParaRPr sz="1300" dirty="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55" name="Google Shape;255;g366d717be9a_3_0"/>
          <p:cNvSpPr txBox="1"/>
          <p:nvPr/>
        </p:nvSpPr>
        <p:spPr>
          <a:xfrm>
            <a:off x="5783575" y="2944525"/>
            <a:ext cx="1775100" cy="432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dirty="0" err="1">
                <a:latin typeface="Poppins"/>
                <a:ea typeface="Poppins"/>
                <a:cs typeface="Poppins"/>
                <a:sym typeface="Poppins"/>
              </a:rPr>
              <a:t>Biznesa</a:t>
            </a:r>
            <a:r>
              <a:rPr lang="en-US" sz="1300" b="1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300" b="1" dirty="0" err="1">
                <a:latin typeface="Poppins"/>
                <a:ea typeface="Poppins"/>
                <a:cs typeface="Poppins"/>
                <a:sym typeface="Poppins"/>
              </a:rPr>
              <a:t>plāns</a:t>
            </a:r>
            <a:endParaRPr sz="1300" dirty="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56" name="Google Shape;256;g366d717be9a_3_0"/>
          <p:cNvSpPr txBox="1"/>
          <p:nvPr/>
        </p:nvSpPr>
        <p:spPr>
          <a:xfrm>
            <a:off x="6519575" y="813100"/>
            <a:ext cx="1775100" cy="811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dirty="0" err="1">
                <a:latin typeface="Poppins"/>
                <a:ea typeface="Poppins"/>
                <a:cs typeface="Poppins"/>
                <a:sym typeface="Poppins"/>
              </a:rPr>
              <a:t>Energokopienas</a:t>
            </a:r>
            <a:r>
              <a:rPr lang="en-US" sz="1300" b="1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300" b="1" dirty="0" err="1">
                <a:latin typeface="Poppins"/>
                <a:ea typeface="Poppins"/>
                <a:cs typeface="Poppins"/>
                <a:sym typeface="Poppins"/>
              </a:rPr>
              <a:t>projekts</a:t>
            </a:r>
            <a:endParaRPr sz="1300" dirty="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57" name="Google Shape;257;g366d717be9a_3_0"/>
          <p:cNvSpPr txBox="1"/>
          <p:nvPr/>
        </p:nvSpPr>
        <p:spPr>
          <a:xfrm>
            <a:off x="8576550" y="2944525"/>
            <a:ext cx="1775100" cy="582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dirty="0" err="1">
                <a:latin typeface="Poppins"/>
                <a:ea typeface="Poppins"/>
                <a:cs typeface="Poppins"/>
                <a:sym typeface="Poppins"/>
              </a:rPr>
              <a:t>Privātais</a:t>
            </a:r>
            <a:r>
              <a:rPr lang="en-US" sz="1300" b="1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300" b="1" dirty="0" err="1">
                <a:latin typeface="Poppins"/>
                <a:ea typeface="Poppins"/>
                <a:cs typeface="Poppins"/>
                <a:sym typeface="Poppins"/>
              </a:rPr>
              <a:t>finansējums</a:t>
            </a:r>
            <a:endParaRPr sz="1300" dirty="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58" name="Google Shape;258;g366d717be9a_3_0"/>
          <p:cNvSpPr txBox="1"/>
          <p:nvPr/>
        </p:nvSpPr>
        <p:spPr>
          <a:xfrm>
            <a:off x="1163075" y="4590625"/>
            <a:ext cx="1775100" cy="582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 b="1" dirty="0" err="1">
                <a:latin typeface="Poppins"/>
                <a:ea typeface="Poppins"/>
                <a:cs typeface="Poppins"/>
                <a:sym typeface="Poppins"/>
              </a:rPr>
              <a:t>Kapacitātes</a:t>
            </a:r>
            <a:r>
              <a:rPr lang="en-GB" sz="1300" b="1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GB" sz="1300" b="1" dirty="0" err="1">
                <a:latin typeface="Poppins"/>
                <a:ea typeface="Poppins"/>
                <a:cs typeface="Poppins"/>
                <a:sym typeface="Poppins"/>
              </a:rPr>
              <a:t>celšana</a:t>
            </a:r>
            <a:endParaRPr sz="1300" dirty="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59" name="Google Shape;259;g366d717be9a_3_0"/>
          <p:cNvSpPr txBox="1"/>
          <p:nvPr/>
        </p:nvSpPr>
        <p:spPr>
          <a:xfrm>
            <a:off x="1347950" y="5857450"/>
            <a:ext cx="1221000" cy="365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dirty="0">
                <a:latin typeface="Poppins"/>
                <a:ea typeface="Poppins"/>
                <a:cs typeface="Poppins"/>
                <a:sym typeface="Poppins"/>
              </a:rPr>
              <a:t>+ </a:t>
            </a:r>
            <a:r>
              <a:rPr lang="en-US" sz="1300" b="1" dirty="0" err="1">
                <a:latin typeface="Poppins"/>
                <a:ea typeface="Poppins"/>
                <a:cs typeface="Poppins"/>
                <a:sym typeface="Poppins"/>
              </a:rPr>
              <a:t>resursi</a:t>
            </a:r>
            <a:endParaRPr sz="1300" dirty="0"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5948ca6356_0_42"/>
          <p:cNvSpPr txBox="1">
            <a:spLocks noGrp="1"/>
          </p:cNvSpPr>
          <p:nvPr>
            <p:ph type="title"/>
          </p:nvPr>
        </p:nvSpPr>
        <p:spPr>
          <a:xfrm>
            <a:off x="640080" y="585579"/>
            <a:ext cx="10132800" cy="11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200"/>
              <a:buFont typeface="Century Gothic"/>
              <a:buNone/>
            </a:pPr>
            <a:r>
              <a:rPr lang="en-US" dirty="0">
                <a:latin typeface="Poppins"/>
                <a:ea typeface="Poppins"/>
                <a:cs typeface="Poppins"/>
                <a:sym typeface="Poppins"/>
              </a:rPr>
              <a:t>Kur </a:t>
            </a:r>
            <a:r>
              <a:rPr lang="en-US" dirty="0" err="1">
                <a:latin typeface="Poppins"/>
                <a:ea typeface="Poppins"/>
                <a:cs typeface="Poppins"/>
                <a:sym typeface="Poppins"/>
              </a:rPr>
              <a:t>pieejams</a:t>
            </a:r>
            <a:r>
              <a:rPr lang="en-US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dirty="0" err="1">
                <a:latin typeface="Poppins"/>
                <a:ea typeface="Poppins"/>
                <a:cs typeface="Poppins"/>
                <a:sym typeface="Poppins"/>
              </a:rPr>
              <a:t>atbalsts</a:t>
            </a:r>
            <a:r>
              <a:rPr lang="en-US" dirty="0">
                <a:latin typeface="Poppins"/>
                <a:ea typeface="Poppins"/>
                <a:cs typeface="Poppins"/>
                <a:sym typeface="Poppins"/>
              </a:rPr>
              <a:t>?</a:t>
            </a:r>
            <a:endParaRPr dirty="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65" name="Google Shape;265;g35948ca6356_0_42"/>
          <p:cNvSpPr txBox="1">
            <a:spLocks noGrp="1"/>
          </p:cNvSpPr>
          <p:nvPr>
            <p:ph type="sldNum" idx="12"/>
          </p:nvPr>
        </p:nvSpPr>
        <p:spPr>
          <a:xfrm>
            <a:off x="11496675" y="6423025"/>
            <a:ext cx="62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  <p:sp>
        <p:nvSpPr>
          <p:cNvPr id="266" name="Google Shape;266;g35948ca6356_0_42"/>
          <p:cNvSpPr txBox="1"/>
          <p:nvPr/>
        </p:nvSpPr>
        <p:spPr>
          <a:xfrm>
            <a:off x="5546800" y="2314675"/>
            <a:ext cx="4300800" cy="2941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300" b="0" i="0" u="none" strike="noStrike" cap="none" dirty="0" err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Energokopienas</a:t>
            </a:r>
            <a:r>
              <a:rPr lang="en-US" sz="2300" b="0" i="0" u="none" strike="noStrike" cap="none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no:</a:t>
            </a:r>
            <a:endParaRPr sz="2300" b="0" i="0" u="none" strike="noStrike" cap="none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300" b="0" i="0" u="none" strike="noStrike" cap="none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1900" b="0" i="0" u="none" strike="noStrike" cap="none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Poppins"/>
              <a:buChar char="●"/>
            </a:pPr>
            <a:r>
              <a:rPr lang="en-US" sz="2300" b="0" i="0" u="none" strike="noStrike" cap="none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ES </a:t>
            </a:r>
            <a:r>
              <a:rPr lang="en-US" sz="2300" b="0" i="0" u="none" strike="noStrike" cap="none" dirty="0" err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dalībvalstīm</a:t>
            </a:r>
            <a:endParaRPr sz="1900" b="0" i="0" u="none" strike="noStrike" cap="none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Poppins"/>
              <a:buChar char="●"/>
            </a:pPr>
            <a:r>
              <a:rPr lang="en-US" sz="2300" b="0" i="0" u="none" strike="noStrike" cap="none" dirty="0" err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Islande</a:t>
            </a:r>
            <a:endParaRPr sz="2300" b="0" i="0" u="none" strike="noStrike" cap="none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Poppins"/>
              <a:buChar char="●"/>
            </a:pPr>
            <a:r>
              <a:rPr lang="en-US" sz="2300" b="0" i="0" u="none" strike="noStrike" cap="none" dirty="0" err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Ukraina</a:t>
            </a:r>
            <a:endParaRPr sz="2300" b="0" i="0" u="none" strike="noStrike" cap="none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Poppins"/>
              <a:buChar char="●"/>
            </a:pPr>
            <a:r>
              <a:rPr lang="en-US" sz="2300" b="0" i="0" u="none" strike="noStrike" cap="none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Moldova</a:t>
            </a:r>
            <a:endParaRPr sz="2300" b="0" i="0" u="none" strike="noStrike" cap="none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Poppins"/>
              <a:buChar char="●"/>
            </a:pPr>
            <a:r>
              <a:rPr lang="en-US" sz="2300" dirty="0" err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ZIemeļm</a:t>
            </a:r>
            <a:r>
              <a:rPr lang="en-US" sz="2300" b="0" i="0" u="none" strike="noStrike" cap="none" dirty="0" err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aķedonija</a:t>
            </a:r>
            <a:endParaRPr sz="2300" b="0" i="0" u="none" strike="noStrike" cap="none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67" name="Google Shape;267;g35948ca6356_0_42" title="Artboard 2@4x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4175" y="1583274"/>
            <a:ext cx="4850176" cy="41326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63"/>
          <p:cNvSpPr txBox="1">
            <a:spLocks noGrp="1"/>
          </p:cNvSpPr>
          <p:nvPr>
            <p:ph type="title"/>
          </p:nvPr>
        </p:nvSpPr>
        <p:spPr>
          <a:xfrm>
            <a:off x="640080" y="585579"/>
            <a:ext cx="10132694" cy="1138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200"/>
              <a:buFont typeface="Poppins"/>
              <a:buNone/>
            </a:pPr>
            <a:r>
              <a:rPr lang="en-US" dirty="0" err="1">
                <a:latin typeface="Poppins"/>
                <a:ea typeface="Poppins"/>
                <a:cs typeface="Poppins"/>
                <a:sym typeface="Poppins"/>
              </a:rPr>
              <a:t>Atbalsta</a:t>
            </a:r>
            <a:r>
              <a:rPr lang="en-US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dirty="0" err="1">
                <a:latin typeface="Poppins"/>
                <a:ea typeface="Poppins"/>
                <a:cs typeface="Poppins"/>
                <a:sym typeface="Poppins"/>
              </a:rPr>
              <a:t>saņēmēji</a:t>
            </a:r>
            <a:endParaRPr dirty="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60" name="Google Shape;360;p63"/>
          <p:cNvSpPr txBox="1">
            <a:spLocks noGrp="1"/>
          </p:cNvSpPr>
          <p:nvPr>
            <p:ph type="body" idx="1"/>
          </p:nvPr>
        </p:nvSpPr>
        <p:spPr>
          <a:xfrm>
            <a:off x="640080" y="1938780"/>
            <a:ext cx="10132694" cy="3971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Char char="•"/>
            </a:pPr>
            <a:r>
              <a:rPr lang="en-US" dirty="0">
                <a:latin typeface="Poppins"/>
                <a:ea typeface="Poppins"/>
                <a:cs typeface="Poppins"/>
                <a:sym typeface="Poppins"/>
              </a:rPr>
              <a:t>73 </a:t>
            </a:r>
            <a:r>
              <a:rPr lang="en-US" dirty="0" err="1">
                <a:latin typeface="Poppins"/>
                <a:ea typeface="Poppins"/>
                <a:cs typeface="Poppins"/>
                <a:sym typeface="Poppins"/>
              </a:rPr>
              <a:t>energokopienas</a:t>
            </a:r>
            <a:endParaRPr dirty="0"/>
          </a:p>
          <a:p>
            <a:pPr marL="285750" lvl="0" indent="-28575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Char char="•"/>
            </a:pPr>
            <a:r>
              <a:rPr lang="en-US" dirty="0">
                <a:latin typeface="Poppins"/>
                <a:ea typeface="Poppins"/>
                <a:cs typeface="Poppins"/>
                <a:sym typeface="Poppins"/>
              </a:rPr>
              <a:t>23 </a:t>
            </a:r>
            <a:r>
              <a:rPr lang="en-US" dirty="0" err="1">
                <a:latin typeface="Poppins"/>
                <a:ea typeface="Poppins"/>
                <a:cs typeface="Poppins"/>
                <a:sym typeface="Poppins"/>
              </a:rPr>
              <a:t>valstis</a:t>
            </a:r>
            <a:endParaRPr dirty="0"/>
          </a:p>
          <a:p>
            <a:pPr marL="285750" lvl="0" indent="-28575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Char char="•"/>
            </a:pPr>
            <a:r>
              <a:rPr lang="en-US" dirty="0">
                <a:latin typeface="Poppins"/>
                <a:ea typeface="Poppins"/>
                <a:cs typeface="Poppins"/>
                <a:sym typeface="Poppins"/>
              </a:rPr>
              <a:t>8 038 </a:t>
            </a:r>
            <a:r>
              <a:rPr lang="en-US" dirty="0" err="1">
                <a:latin typeface="Poppins"/>
                <a:ea typeface="Poppins"/>
                <a:cs typeface="Poppins"/>
                <a:sym typeface="Poppins"/>
              </a:rPr>
              <a:t>biedri</a:t>
            </a:r>
            <a:endParaRPr dirty="0"/>
          </a:p>
          <a:p>
            <a:pPr marL="285750" lvl="0" indent="-28575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Char char="•"/>
            </a:pPr>
            <a:r>
              <a:rPr lang="en-US" dirty="0">
                <a:latin typeface="Poppins"/>
                <a:ea typeface="Poppins"/>
                <a:cs typeface="Poppins"/>
                <a:sym typeface="Poppins"/>
              </a:rPr>
              <a:t>12 </a:t>
            </a:r>
            <a:r>
              <a:rPr lang="en-US" dirty="0" err="1">
                <a:latin typeface="Poppins"/>
                <a:ea typeface="Poppins"/>
                <a:cs typeface="Poppins"/>
                <a:sym typeface="Poppins"/>
              </a:rPr>
              <a:t>tehnoloģijas</a:t>
            </a:r>
            <a:r>
              <a:rPr lang="en-US" dirty="0">
                <a:latin typeface="Poppins"/>
                <a:ea typeface="Poppins"/>
                <a:cs typeface="Poppins"/>
                <a:sym typeface="Poppins"/>
              </a:rPr>
              <a:t> </a:t>
            </a:r>
            <a:br>
              <a:rPr lang="en-US" dirty="0">
                <a:latin typeface="Poppins"/>
                <a:ea typeface="Poppins"/>
                <a:cs typeface="Poppins"/>
                <a:sym typeface="Poppins"/>
              </a:rPr>
            </a:br>
            <a:r>
              <a:rPr lang="en-US" dirty="0">
                <a:latin typeface="Poppins"/>
                <a:ea typeface="Poppins"/>
                <a:cs typeface="Poppins"/>
                <a:sym typeface="Poppins"/>
              </a:rPr>
              <a:t>(un </a:t>
            </a:r>
            <a:r>
              <a:rPr lang="en-US" dirty="0" err="1">
                <a:latin typeface="Poppins"/>
                <a:ea typeface="Poppins"/>
                <a:cs typeface="Poppins"/>
                <a:sym typeface="Poppins"/>
              </a:rPr>
              <a:t>kombinācijas</a:t>
            </a:r>
            <a:r>
              <a:rPr lang="en-US" dirty="0">
                <a:latin typeface="Poppins"/>
                <a:ea typeface="Poppins"/>
                <a:cs typeface="Poppins"/>
                <a:sym typeface="Poppins"/>
              </a:rPr>
              <a:t>)</a:t>
            </a:r>
            <a:endParaRPr dirty="0"/>
          </a:p>
          <a:p>
            <a:pPr marL="285750" lvl="0" indent="-17145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None/>
            </a:pPr>
            <a:endParaRPr dirty="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61" name="Google Shape;361;p63"/>
          <p:cNvSpPr txBox="1">
            <a:spLocks noGrp="1"/>
          </p:cNvSpPr>
          <p:nvPr>
            <p:ph type="sldNum" idx="12"/>
          </p:nvPr>
        </p:nvSpPr>
        <p:spPr>
          <a:xfrm>
            <a:off x="11496675" y="6423025"/>
            <a:ext cx="62712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  <p:pic>
        <p:nvPicPr>
          <p:cNvPr id="362" name="Google Shape;362;p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75191" y="2132152"/>
            <a:ext cx="4821484" cy="4140269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63"/>
          <p:cNvSpPr txBox="1"/>
          <p:nvPr/>
        </p:nvSpPr>
        <p:spPr>
          <a:xfrm>
            <a:off x="5062118" y="3226182"/>
            <a:ext cx="2516429" cy="20005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7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COÖPERATIE BLIJSTROOM U.A. © FFH / Frank Hanswijk</a:t>
            </a:r>
            <a:endParaRPr sz="700" b="0" i="0" u="none" strike="noStrike" cap="non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64" name="Google Shape;364;p6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30445" y="1576964"/>
            <a:ext cx="3020484" cy="1671204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65" name="Google Shape;365;p6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65966" y="3489709"/>
            <a:ext cx="2529931" cy="1499688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66" name="Google Shape;366;p63"/>
          <p:cNvSpPr txBox="1"/>
          <p:nvPr/>
        </p:nvSpPr>
        <p:spPr>
          <a:xfrm>
            <a:off x="3979468" y="5002021"/>
            <a:ext cx="2516429" cy="30777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7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ENERGY COMMUNITY GABROVO - RDNO </a:t>
            </a:r>
            <a:br>
              <a:rPr lang="en-US" sz="7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US" sz="7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© energy community member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7" name="Google Shape;367;p6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66228" y="1261587"/>
            <a:ext cx="1978998" cy="1140075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68" name="Google Shape;368;p63"/>
          <p:cNvSpPr txBox="1"/>
          <p:nvPr/>
        </p:nvSpPr>
        <p:spPr>
          <a:xfrm>
            <a:off x="8256345" y="2395478"/>
            <a:ext cx="682829" cy="20005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7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© PART’ENR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9" name="Google Shape;369;p6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096000" y="5071712"/>
            <a:ext cx="2438097" cy="1608392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70" name="Google Shape;370;p63"/>
          <p:cNvSpPr txBox="1"/>
          <p:nvPr/>
        </p:nvSpPr>
        <p:spPr>
          <a:xfrm>
            <a:off x="6158178" y="6659052"/>
            <a:ext cx="2516429" cy="20005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7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© Associação Viver Telheiras</a:t>
            </a:r>
            <a:endParaRPr sz="700" b="0" i="0" u="none" strike="noStrike" cap="non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35e0d959ad0_0_27"/>
          <p:cNvSpPr txBox="1">
            <a:spLocks noGrp="1"/>
          </p:cNvSpPr>
          <p:nvPr>
            <p:ph type="title"/>
          </p:nvPr>
        </p:nvSpPr>
        <p:spPr>
          <a:xfrm>
            <a:off x="640080" y="585579"/>
            <a:ext cx="10132800" cy="1138800"/>
          </a:xfrm>
          <a:prstGeom prst="rect">
            <a:avLst/>
          </a:prstGeom>
          <a:noFill/>
          <a:ln>
            <a:noFill/>
          </a:ln>
        </p:spPr>
        <p:txBody>
          <a:bodyPr anchor="ctr" anchorCtr="0" bIns="45700" lIns="91425" rIns="91425" spcFirstLastPara="1" tIns="45700" wrap="square">
            <a:noAutofit/>
          </a:bodyPr>
          <a:lstStyle/>
          <a:p>
            <a:pPr algn="l" indent="0" lvl="0" mar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200"/>
              <a:buFont typeface="Century Gothic"/>
              <a:buNone/>
            </a:pPr>
            <a:r>
              <a:rPr dirty="0" err="1" lang="en-US">
                <a:latin typeface="Poppins"/>
                <a:ea typeface="Poppins"/>
                <a:cs typeface="Poppins"/>
                <a:sym typeface="Poppins"/>
              </a:rPr>
              <a:t>Konsorcija</a:t>
            </a:r>
            <a:r>
              <a:rPr dirty="0" lang="en-US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dirty="0" err="1" lang="en-US">
                <a:latin typeface="Poppins"/>
                <a:ea typeface="Poppins"/>
                <a:cs typeface="Poppins"/>
                <a:sym typeface="Poppins"/>
              </a:rPr>
              <a:t>dalībnieki</a:t>
            </a:r>
            <a:endParaRPr dirty="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3" name="Google Shape;273;g35e0d959ad0_0_27"/>
          <p:cNvSpPr txBox="1">
            <a:spLocks noGrp="1"/>
          </p:cNvSpPr>
          <p:nvPr>
            <p:ph idx="12" type="sldNum"/>
          </p:nvPr>
        </p:nvSpPr>
        <p:spPr>
          <a:xfrm>
            <a:off x="11496675" y="6423025"/>
            <a:ext cx="627000" cy="365100"/>
          </a:xfrm>
          <a:prstGeom prst="rect">
            <a:avLst/>
          </a:prstGeom>
          <a:noFill/>
          <a:ln>
            <a:noFill/>
          </a:ln>
        </p:spPr>
        <p:txBody>
          <a:bodyPr anchor="t" anchorCtr="0" bIns="45700" lIns="91425" rIns="91425" spcFirstLastPara="1" tIns="45700" wrap="square">
            <a:noAutofit/>
          </a:bodyPr>
          <a:lstStyle/>
          <a:p>
            <a:pPr algn="r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  <p:pic>
        <p:nvPicPr>
          <p:cNvPr descr="A blue and black logo&#10;&#10;Description automatically generated" id="274" name="Google Shape;274;g35e0d959ad0_0_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57350" y="3694177"/>
            <a:ext cx="926074" cy="67616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lue rectangle in a black background&#10;&#10;Description automatically generated" id="275" name="Google Shape;275;g35e0d959ad0_0_27"/>
          <p:cNvPicPr preferRelativeResize="0"/>
          <p:nvPr/>
        </p:nvPicPr>
        <p:blipFill rotWithShape="1">
          <a:blip r:embed="rId4">
            <a:alphaModFix/>
          </a:blip>
          <a:srcRect b="72" t="111"/>
          <a:stretch/>
        </p:blipFill>
        <p:spPr>
          <a:xfrm>
            <a:off x="8016225" y="1782225"/>
            <a:ext cx="2145900" cy="71348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green text on a black background&#10;&#10;Description automatically generated" id="276" name="Google Shape;276;g35e0d959ad0_0_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58675" y="5582751"/>
            <a:ext cx="1932513" cy="365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olorful circle with black background&#10;&#10;Description automatically generated" id="277" name="Google Shape;277;g35e0d959ad0_0_2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37587" y="3370750"/>
            <a:ext cx="1379775" cy="1018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g35e0d959ad0_0_2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580426" y="2016877"/>
            <a:ext cx="2036469" cy="244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g35e0d959ad0_0_2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152588" y="3675525"/>
            <a:ext cx="1390873" cy="7134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logo with a black background&#10;&#10;Description automatically generated" id="280" name="Google Shape;280;g35e0d959ad0_0_2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08374" y="1852362"/>
            <a:ext cx="2062388" cy="667293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g35e0d959ad0_0_27"/>
          <p:cNvSpPr txBox="1"/>
          <p:nvPr/>
        </p:nvSpPr>
        <p:spPr>
          <a:xfrm>
            <a:off x="788225" y="2495248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rIns="91425" spcFirstLastPara="1" tIns="91425" wrap="square">
            <a:spAutoFit/>
          </a:bodyPr>
          <a:lstStyle/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cap="none" dirty="0" err="1" i="0" lang="en-US" strike="noStrike" sz="1600" u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Projekta</a:t>
            </a:r>
            <a:r>
              <a:rPr b="0" cap="none" dirty="0" i="0" lang="en-US" strike="noStrike" sz="1600" u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b="0" cap="none" dirty="0" err="1" i="0" lang="en-US" strike="noStrike" sz="1600" u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koordinators</a:t>
            </a:r>
            <a:endParaRPr b="0" cap="none" dirty="0" i="0" strike="noStrike" sz="12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g35e0d959ad0_0_27"/>
          <p:cNvSpPr txBox="1"/>
          <p:nvPr/>
        </p:nvSpPr>
        <p:spPr>
          <a:xfrm>
            <a:off x="4302125" y="2553550"/>
            <a:ext cx="2881200" cy="4155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rIns="91425" spcFirstLastPara="1" tIns="91425" wrap="square">
            <a:spAutoFit/>
          </a:bodyPr>
          <a:lstStyle/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cap="none" dirty="0" err="1" i="0" lang="en-US" strike="noStrike" sz="1500" u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Nacionālo</a:t>
            </a:r>
            <a:r>
              <a:rPr b="0" cap="none" dirty="0" i="0" lang="en-US" strike="noStrike" sz="1500" u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b="0" cap="none" dirty="0" err="1" i="0" lang="en-US" strike="noStrike" sz="1500" u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ekspertu</a:t>
            </a:r>
            <a:r>
              <a:rPr b="0" cap="none" dirty="0" i="0" lang="en-US" strike="noStrike" sz="1500" u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b="0" cap="none" dirty="0" err="1" i="0" lang="en-US" strike="noStrike" sz="1500" u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tīkls</a:t>
            </a:r>
            <a:endParaRPr b="0" cap="none" dirty="0" i="0" strike="noStrike" sz="11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g35e0d959ad0_0_27"/>
          <p:cNvSpPr txBox="1"/>
          <p:nvPr/>
        </p:nvSpPr>
        <p:spPr>
          <a:xfrm>
            <a:off x="8057913" y="2539925"/>
            <a:ext cx="2062500" cy="4155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rIns="91425" spcFirstLastPara="1" tIns="91425" wrap="square">
            <a:spAutoFit/>
          </a:bodyPr>
          <a:lstStyle/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cap="none" dirty="0" err="1" i="0" lang="en-US" strike="noStrike" sz="1500" u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Grantu</a:t>
            </a:r>
            <a:r>
              <a:rPr b="0" cap="none" dirty="0" i="0" lang="en-US" strike="noStrike" sz="1500" u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b="0" cap="none" dirty="0" err="1" i="0" lang="en-US" strike="noStrike" sz="1500" u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piešķiršana</a:t>
            </a:r>
            <a:endParaRPr b="0" cap="none" dirty="0" i="0" strike="noStrike" sz="11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g35e0d959ad0_0_27"/>
          <p:cNvSpPr txBox="1"/>
          <p:nvPr/>
        </p:nvSpPr>
        <p:spPr>
          <a:xfrm>
            <a:off x="227475" y="4517238"/>
            <a:ext cx="3000000" cy="415468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rIns="91425" spcFirstLastPara="1" tIns="91425" wrap="square">
            <a:spAutoFit/>
          </a:bodyPr>
          <a:lstStyle/>
          <a:p>
            <a:pPr algn="ctr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cap="none" dirty="0" err="1" i="0" lang="en-US" strike="noStrike" sz="1500" u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Kapacitātes</a:t>
            </a:r>
            <a:r>
              <a:rPr b="0" cap="none" dirty="0" i="0" lang="en-US" strike="noStrike" sz="1500" u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b="0" cap="none" dirty="0" err="1" i="0" lang="en-US" strike="noStrike" sz="1500" u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celšana</a:t>
            </a:r>
            <a:endParaRPr b="0" cap="none" dirty="0" i="0" strike="noStrike" sz="11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g35e0d959ad0_0_27"/>
          <p:cNvSpPr txBox="1"/>
          <p:nvPr/>
        </p:nvSpPr>
        <p:spPr>
          <a:xfrm>
            <a:off x="8016225" y="4517250"/>
            <a:ext cx="2881200" cy="4155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rIns="91425" spcFirstLastPara="1" tIns="91425" wrap="square">
            <a:spAutoFit/>
          </a:bodyPr>
          <a:lstStyle/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cap="none" dirty="0" err="1" i="0" lang="en-US" strike="noStrike" sz="1500" u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Pieteikumu</a:t>
            </a:r>
            <a:r>
              <a:rPr b="0" cap="none" dirty="0" i="0" lang="en-US" strike="noStrike" sz="1500" u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b="0" cap="none" dirty="0" err="1" i="0" lang="en-US" strike="noStrike" sz="1500" u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vērtēšana</a:t>
            </a:r>
            <a:endParaRPr b="0" cap="none" dirty="0" i="0" strike="noStrike" sz="15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g35e0d959ad0_0_27"/>
          <p:cNvSpPr txBox="1"/>
          <p:nvPr/>
        </p:nvSpPr>
        <p:spPr>
          <a:xfrm>
            <a:off x="4186775" y="4517250"/>
            <a:ext cx="3322500" cy="6463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rIns="91425" spcFirstLastPara="1" tIns="91425" wrap="square">
            <a:spAutoFit/>
          </a:bodyPr>
          <a:lstStyle/>
          <a:p>
            <a:pPr algn="ctr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cap="none" dirty="0" err="1" i="0" lang="en-US" strike="noStrike" sz="1500" u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Pieteikumu</a:t>
            </a:r>
            <a:r>
              <a:rPr b="0" cap="none" dirty="0" i="0" lang="en-US" strike="noStrike" sz="1500" u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b="0" cap="none" dirty="0" err="1" i="0" lang="en-US" strike="noStrike" sz="1500" u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vērtēšana</a:t>
            </a:r>
            <a:r>
              <a:rPr b="0" cap="none" dirty="0" i="0" lang="en-US" strike="noStrike" sz="1500" u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un </a:t>
            </a:r>
            <a:r>
              <a:rPr b="0" cap="none" dirty="0" err="1" i="0" lang="en-US" strike="noStrike" sz="1500" u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politikas</a:t>
            </a:r>
            <a:r>
              <a:rPr b="0" cap="none" dirty="0" i="0" lang="en-US" strike="noStrike" sz="1500" u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b="0" cap="none" dirty="0" err="1" i="0" lang="en-US" strike="noStrike" sz="1500" u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dokumenti</a:t>
            </a:r>
            <a:endParaRPr b="0" cap="none" dirty="0" i="0" strike="noStrike" sz="15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g35e0d959ad0_0_27"/>
          <p:cNvSpPr/>
          <p:nvPr/>
        </p:nvSpPr>
        <p:spPr>
          <a:xfrm>
            <a:off x="788224" y="2495252"/>
            <a:ext cx="2309651" cy="431100"/>
          </a:xfrm>
          <a:prstGeom prst="rect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sm" type="none" w="sm"/>
            <a:tailEnd len="sm" type="none" w="sm"/>
          </a:ln>
        </p:spPr>
        <p:txBody>
          <a:bodyPr anchor="ctr" anchorCtr="0" bIns="91425" lIns="91425" rIns="91425" spcFirstLastPara="1" tIns="91425" wrap="square">
            <a:noAutofit/>
          </a:bodyPr>
          <a:lstStyle/>
          <a:p>
            <a:pPr algn="ctr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b="0" cap="none" i="0" strike="noStrike" sz="1300" u="none">
              <a:solidFill>
                <a:schemeClr val="accent4"/>
              </a:solidFill>
              <a:highlight>
                <a:schemeClr val="accent4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g35e0d959ad0_0_27"/>
          <p:cNvSpPr txBox="1"/>
          <p:nvPr/>
        </p:nvSpPr>
        <p:spPr>
          <a:xfrm>
            <a:off x="4186775" y="6159318"/>
            <a:ext cx="3758891" cy="415468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rIns="91425" spcFirstLastPara="1" tIns="91425" wrap="square">
            <a:spAutoFit/>
          </a:bodyPr>
          <a:lstStyle/>
          <a:p>
            <a:pPr algn="ctr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cap="none" dirty="0" err="1" i="0" lang="en-US" strike="noStrike" sz="1500" u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Projekta</a:t>
            </a:r>
            <a:r>
              <a:rPr b="0" cap="none" dirty="0" i="0" lang="en-US" strike="noStrike" sz="1500" u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b="0" cap="none" dirty="0" err="1" i="0" lang="en-US" strike="noStrike" sz="1500" u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platforma</a:t>
            </a:r>
            <a:r>
              <a:rPr b="0" cap="none" dirty="0" i="0" lang="en-US" strike="noStrike" sz="1500" u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un </a:t>
            </a:r>
            <a:r>
              <a:rPr b="0" cap="none" dirty="0" err="1" i="0" lang="en-US" strike="noStrike" sz="1500" u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mājaslapa</a:t>
            </a:r>
            <a:endParaRPr b="0" cap="none" dirty="0" i="0" strike="noStrike" sz="11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35948ca6356_0_79"/>
          <p:cNvSpPr txBox="1">
            <a:spLocks noGrp="1"/>
          </p:cNvSpPr>
          <p:nvPr>
            <p:ph type="sldNum" idx="12"/>
          </p:nvPr>
        </p:nvSpPr>
        <p:spPr>
          <a:xfrm>
            <a:off x="11496675" y="6423025"/>
            <a:ext cx="62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  <p:sp>
        <p:nvSpPr>
          <p:cNvPr id="294" name="Google Shape;294;g35948ca6356_0_79"/>
          <p:cNvSpPr txBox="1">
            <a:spLocks noGrp="1"/>
          </p:cNvSpPr>
          <p:nvPr>
            <p:ph type="title"/>
          </p:nvPr>
        </p:nvSpPr>
        <p:spPr>
          <a:xfrm>
            <a:off x="640080" y="585579"/>
            <a:ext cx="10132800" cy="11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200"/>
              <a:buFont typeface="Century Gothic"/>
              <a:buNone/>
            </a:pPr>
            <a:r>
              <a:rPr lang="en-US" dirty="0" err="1">
                <a:latin typeface="Poppins"/>
                <a:ea typeface="Poppins"/>
                <a:cs typeface="Poppins"/>
                <a:sym typeface="Poppins"/>
              </a:rPr>
              <a:t>Nacionālā</a:t>
            </a:r>
            <a:r>
              <a:rPr lang="en-US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dirty="0" err="1">
                <a:latin typeface="Poppins"/>
                <a:ea typeface="Poppins"/>
                <a:cs typeface="Poppins"/>
                <a:sym typeface="Poppins"/>
              </a:rPr>
              <a:t>līmenī</a:t>
            </a:r>
            <a:r>
              <a:rPr lang="en-US" dirty="0">
                <a:latin typeface="Poppins"/>
                <a:ea typeface="Poppins"/>
                <a:cs typeface="Poppins"/>
                <a:sym typeface="Poppins"/>
              </a:rPr>
              <a:t>: 29 </a:t>
            </a:r>
            <a:r>
              <a:rPr lang="en-US" dirty="0" err="1">
                <a:latin typeface="Poppins"/>
                <a:ea typeface="Poppins"/>
                <a:cs typeface="Poppins"/>
                <a:sym typeface="Poppins"/>
              </a:rPr>
              <a:t>vietējo</a:t>
            </a:r>
            <a:r>
              <a:rPr lang="en-US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dirty="0" err="1">
                <a:latin typeface="Poppins"/>
                <a:ea typeface="Poppins"/>
                <a:cs typeface="Poppins"/>
                <a:sym typeface="Poppins"/>
              </a:rPr>
              <a:t>ekspertu</a:t>
            </a:r>
            <a:r>
              <a:rPr lang="en-US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dirty="0" err="1">
                <a:latin typeface="Poppins"/>
                <a:ea typeface="Poppins"/>
                <a:cs typeface="Poppins"/>
                <a:sym typeface="Poppins"/>
              </a:rPr>
              <a:t>tīkls</a:t>
            </a:r>
            <a:endParaRPr dirty="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95" name="Google Shape;295;g35948ca6356_0_79" title="network (3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9400" y="1319350"/>
            <a:ext cx="9073200" cy="510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421e568571_0_136"/>
          <p:cNvSpPr/>
          <p:nvPr/>
        </p:nvSpPr>
        <p:spPr>
          <a:xfrm>
            <a:off x="1890302" y="1409835"/>
            <a:ext cx="2609400" cy="3357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g3421e568571_0_136"/>
          <p:cNvSpPr/>
          <p:nvPr/>
        </p:nvSpPr>
        <p:spPr>
          <a:xfrm>
            <a:off x="5735782" y="1442794"/>
            <a:ext cx="3673347" cy="3357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g3421e568571_0_136"/>
          <p:cNvSpPr txBox="1">
            <a:spLocks noGrp="1"/>
          </p:cNvSpPr>
          <p:nvPr>
            <p:ph type="title"/>
          </p:nvPr>
        </p:nvSpPr>
        <p:spPr>
          <a:xfrm>
            <a:off x="527573" y="109413"/>
            <a:ext cx="10132800" cy="11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dirty="0" err="1">
                <a:latin typeface="Poppins"/>
                <a:ea typeface="Poppins"/>
                <a:cs typeface="Poppins"/>
                <a:sym typeface="Poppins"/>
              </a:rPr>
              <a:t>Atbalsts</a:t>
            </a:r>
            <a:r>
              <a:rPr lang="en-US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dirty="0" err="1">
                <a:latin typeface="Poppins"/>
                <a:ea typeface="Poppins"/>
                <a:cs typeface="Poppins"/>
                <a:sym typeface="Poppins"/>
              </a:rPr>
              <a:t>vietējā</a:t>
            </a:r>
            <a:r>
              <a:rPr lang="en-US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dirty="0" err="1">
                <a:latin typeface="Poppins"/>
                <a:ea typeface="Poppins"/>
                <a:cs typeface="Poppins"/>
                <a:sym typeface="Poppins"/>
              </a:rPr>
              <a:t>līmenī</a:t>
            </a:r>
            <a:endParaRPr dirty="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5" name="Google Shape;285;g3421e568571_0_136"/>
          <p:cNvSpPr txBox="1">
            <a:spLocks noGrp="1"/>
          </p:cNvSpPr>
          <p:nvPr>
            <p:ph type="sldNum" idx="12"/>
          </p:nvPr>
        </p:nvSpPr>
        <p:spPr>
          <a:xfrm>
            <a:off x="11496675" y="6423025"/>
            <a:ext cx="62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  <p:sp>
        <p:nvSpPr>
          <p:cNvPr id="286" name="Google Shape;286;g3421e568571_0_136"/>
          <p:cNvSpPr txBox="1"/>
          <p:nvPr/>
        </p:nvSpPr>
        <p:spPr>
          <a:xfrm>
            <a:off x="1904255" y="3384459"/>
            <a:ext cx="2622600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 dirty="0" err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Izplata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informāciju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vietējā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valodā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par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uzsaukumu</a:t>
            </a:r>
            <a:endParaRPr sz="1800" b="0" i="0" u="none" strike="noStrike" cap="none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7" name="Google Shape;287;g3421e568571_0_136"/>
          <p:cNvSpPr txBox="1"/>
          <p:nvPr/>
        </p:nvSpPr>
        <p:spPr>
          <a:xfrm>
            <a:off x="5867349" y="3163699"/>
            <a:ext cx="3410211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 dirty="0" err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Sniedz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atbalstu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potenciālajiem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iesniedzējiem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, bet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neraksta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pieteikumu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jūsu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vietā</a:t>
            </a:r>
            <a:endParaRPr sz="1800" b="0" i="0" u="none" strike="noStrike" cap="none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9" name="Google Shape;289;g3421e568571_0_136"/>
          <p:cNvSpPr txBox="1"/>
          <p:nvPr/>
        </p:nvSpPr>
        <p:spPr>
          <a:xfrm>
            <a:off x="8166375" y="4994375"/>
            <a:ext cx="4051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0" name="Google Shape;290;g3421e568571_0_136" title="NEs copy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76200" y="5054881"/>
            <a:ext cx="6096000" cy="985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g3421e568571_0_136" title="NEs copy2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19800" y="5054863"/>
            <a:ext cx="6309450" cy="98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g3421e568571_0_136" title="megaphone [Converted]3 copy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1573422">
            <a:off x="2419465" y="1844055"/>
            <a:ext cx="1697973" cy="995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g3421e568571_0_136" title="support@4x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643064" y="1733847"/>
            <a:ext cx="1858779" cy="113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421e568571_0_170"/>
          <p:cNvSpPr/>
          <p:nvPr/>
        </p:nvSpPr>
        <p:spPr>
          <a:xfrm>
            <a:off x="6723125" y="1206125"/>
            <a:ext cx="3216600" cy="3357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type="none" w="sm"/>
            <a:tailEnd len="sm" type="none" w="sm"/>
          </a:ln>
        </p:spPr>
        <p:txBody>
          <a:bodyPr anchor="ctr" anchorCtr="0" bIns="91425" lIns="91425" rIns="91425" spcFirstLastPara="1" tIns="91425" wrap="square">
            <a:noAutofit/>
          </a:bodyPr>
          <a:lstStyle/>
          <a:p>
            <a:pPr algn="ctr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b="0" cap="none" i="0" strike="noStrike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g3421e568571_0_170"/>
          <p:cNvSpPr txBox="1">
            <a:spLocks noGrp="1"/>
          </p:cNvSpPr>
          <p:nvPr>
            <p:ph type="title"/>
          </p:nvPr>
        </p:nvSpPr>
        <p:spPr>
          <a:xfrm>
            <a:off x="150730" y="48654"/>
            <a:ext cx="10132800" cy="1138800"/>
          </a:xfrm>
          <a:prstGeom prst="rect">
            <a:avLst/>
          </a:prstGeom>
          <a:noFill/>
          <a:ln>
            <a:noFill/>
          </a:ln>
        </p:spPr>
        <p:txBody>
          <a:bodyPr anchor="ctr" anchorCtr="0" bIns="45700" lIns="91425" rIns="91425" spcFirstLastPara="1" tIns="45700" wrap="square">
            <a:noAutofit/>
          </a:bodyPr>
          <a:lstStyle/>
          <a:p>
            <a:pPr algn="l" indent="0" lvl="0" mar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dirty="0" err="1" lang="en-US">
                <a:latin typeface="Poppins"/>
                <a:ea typeface="Poppins"/>
                <a:cs typeface="Poppins"/>
                <a:sym typeface="Poppins"/>
              </a:rPr>
              <a:t>Atbalsts</a:t>
            </a:r>
            <a:r>
              <a:rPr dirty="0" lang="en-US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dirty="0" err="1" lang="en-US">
                <a:latin typeface="Poppins"/>
                <a:ea typeface="Poppins"/>
                <a:cs typeface="Poppins"/>
                <a:sym typeface="Poppins"/>
              </a:rPr>
              <a:t>vietējā</a:t>
            </a:r>
            <a:r>
              <a:rPr dirty="0" lang="en-US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dirty="0" err="1" lang="en-US">
                <a:latin typeface="Poppins"/>
                <a:ea typeface="Poppins"/>
                <a:cs typeface="Poppins"/>
                <a:sym typeface="Poppins"/>
              </a:rPr>
              <a:t>līmenī</a:t>
            </a:r>
            <a:endParaRPr dirty="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3" name="Google Shape;303;g3421e568571_0_170"/>
          <p:cNvSpPr txBox="1">
            <a:spLocks noGrp="1"/>
          </p:cNvSpPr>
          <p:nvPr>
            <p:ph idx="12" type="sldNum"/>
          </p:nvPr>
        </p:nvSpPr>
        <p:spPr>
          <a:xfrm>
            <a:off x="11496675" y="6423025"/>
            <a:ext cx="627000" cy="365100"/>
          </a:xfrm>
          <a:prstGeom prst="rect">
            <a:avLst/>
          </a:prstGeom>
          <a:noFill/>
          <a:ln>
            <a:noFill/>
          </a:ln>
        </p:spPr>
        <p:txBody>
          <a:bodyPr anchor="t" anchorCtr="0" bIns="45700" lIns="91425" rIns="91425" spcFirstLastPara="1" tIns="45700" wrap="square">
            <a:noAutofit/>
          </a:bodyPr>
          <a:lstStyle/>
          <a:p>
            <a:pPr algn="r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  <p:sp>
        <p:nvSpPr>
          <p:cNvPr id="305" name="Google Shape;305;g3421e568571_0_170"/>
          <p:cNvSpPr txBox="1"/>
          <p:nvPr/>
        </p:nvSpPr>
        <p:spPr>
          <a:xfrm>
            <a:off x="6849425" y="3428086"/>
            <a:ext cx="3090300" cy="646290"/>
          </a:xfrm>
          <a:prstGeom prst="rect">
            <a:avLst/>
          </a:prstGeom>
          <a:noFill/>
          <a:ln>
            <a:noFill/>
          </a:ln>
        </p:spPr>
        <p:txBody>
          <a:bodyPr anchor="t" anchorCtr="0" bIns="45700" lIns="91425" rIns="91425" spcFirstLastPara="1" tIns="45700" wrap="square">
            <a:spAutoFit/>
          </a:bodyPr>
          <a:lstStyle/>
          <a:p>
            <a:pPr algn="ctr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cap="none" dirty="0" err="1" i="0" lang="en-US" strike="noStrike" sz="1800" u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Monitorē</a:t>
            </a:r>
            <a:r>
              <a:rPr b="0" cap="none" dirty="0" i="0" lang="en-US" strike="noStrike" sz="1800" u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b="0" cap="none" dirty="0" err="1" i="0" lang="en-US" strike="noStrike" sz="1800" u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biznesa</a:t>
            </a:r>
            <a:r>
              <a:rPr b="0" cap="none" dirty="0" i="0" lang="en-US" strike="noStrike" sz="1800" u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b="0" cap="none" dirty="0" err="1" i="0" lang="en-US" strike="noStrike" sz="1800" u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plāna</a:t>
            </a:r>
            <a:r>
              <a:rPr b="0" cap="none" dirty="0" i="0" lang="en-US" strike="noStrike" sz="1800" u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b="0" cap="none" dirty="0" err="1" i="0" lang="en-US" strike="noStrike" sz="1800" u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izstrādi</a:t>
            </a:r>
            <a:r>
              <a:rPr b="0" cap="none" dirty="0" i="0" lang="en-US" strike="noStrike" sz="1800" u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un </a:t>
            </a:r>
            <a:r>
              <a:rPr b="0" cap="none" dirty="0" err="1" i="0" lang="en-US" strike="noStrike" sz="1800" u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ieviešanu</a:t>
            </a:r>
            <a:endParaRPr b="0" cap="none" dirty="0" i="0" strike="noStrike" sz="1800" u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6" name="Google Shape;306;g3421e568571_0_170"/>
          <p:cNvSpPr txBox="1"/>
          <p:nvPr/>
        </p:nvSpPr>
        <p:spPr>
          <a:xfrm>
            <a:off x="8166375" y="4994375"/>
            <a:ext cx="4051500" cy="4002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rIns="91425" spcFirstLastPara="1" tIns="91425" wrap="square">
            <a:spAutoFit/>
          </a:bodyPr>
          <a:lstStyle/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b="0" cap="none" i="0" strike="noStrike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7" name="Google Shape;307;g3421e568571_0_170" title="NEs copy3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107725"/>
            <a:ext cx="6096000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g3421e568571_0_170" title="NEs copy4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6001" y="5107725"/>
            <a:ext cx="6252224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g3421e568571_0_170" title="graph@4x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82525" y="1337161"/>
            <a:ext cx="2297800" cy="1602177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283;g3421e568571_0_136">
            <a:extLst>
              <a:ext uri="{FF2B5EF4-FFF2-40B4-BE49-F238E27FC236}">
                <a16:creationId xmlns:a16="http://schemas.microsoft.com/office/drawing/2014/main" id="{8D954C83-B1FC-49A5-ABBA-E608E9E7A8FB}"/>
              </a:ext>
            </a:extLst>
          </p:cNvPr>
          <p:cNvSpPr/>
          <p:nvPr/>
        </p:nvSpPr>
        <p:spPr>
          <a:xfrm>
            <a:off x="1063764" y="1187454"/>
            <a:ext cx="4746600" cy="33570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round/>
            <a:headEnd len="sm" type="none" w="sm"/>
            <a:tailEnd len="sm" type="none" w="sm"/>
          </a:ln>
        </p:spPr>
        <p:txBody>
          <a:bodyPr anchor="ctr" anchorCtr="0" bIns="91425" lIns="91425" rIns="91425" spcFirstLastPara="1" tIns="91425" wrap="square">
            <a:noAutofit/>
          </a:bodyPr>
          <a:lstStyle/>
          <a:p>
            <a:pPr algn="ctr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b="0" cap="none" i="0" strike="noStrike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" name="Google Shape;293;g3421e568571_0_136" title="check@4x.png">
            <a:extLst>
              <a:ext uri="{FF2B5EF4-FFF2-40B4-BE49-F238E27FC236}">
                <a16:creationId xmlns:a16="http://schemas.microsoft.com/office/drawing/2014/main" id="{374D779E-9CC7-43E9-8CC1-7E27EB8271F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b="58" l="182" r="158" t="110"/>
          <a:stretch/>
        </p:blipFill>
        <p:spPr>
          <a:xfrm>
            <a:off x="2711675" y="1537948"/>
            <a:ext cx="1288038" cy="1200602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288;g3421e568571_0_136">
            <a:extLst>
              <a:ext uri="{FF2B5EF4-FFF2-40B4-BE49-F238E27FC236}">
                <a16:creationId xmlns:a16="http://schemas.microsoft.com/office/drawing/2014/main" id="{FCD9676C-C82E-4C8F-9ECD-F3B396904CB4}"/>
              </a:ext>
            </a:extLst>
          </p:cNvPr>
          <p:cNvSpPr txBox="1"/>
          <p:nvPr/>
        </p:nvSpPr>
        <p:spPr>
          <a:xfrm>
            <a:off x="1175214" y="3089044"/>
            <a:ext cx="4523700" cy="1200288"/>
          </a:xfrm>
          <a:prstGeom prst="rect">
            <a:avLst/>
          </a:prstGeom>
          <a:noFill/>
          <a:ln>
            <a:noFill/>
          </a:ln>
        </p:spPr>
        <p:txBody>
          <a:bodyPr anchor="t" anchorCtr="0" bIns="45700" lIns="91425" rIns="91425" spcFirstLastPara="1" tIns="45700" wrap="square">
            <a:spAutoFit/>
          </a:bodyPr>
          <a:lstStyle/>
          <a:p>
            <a:pPr algn="ctr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cap="none" dirty="0" i="0" lang="en-US" strike="noStrike" sz="1800" u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Nav </a:t>
            </a:r>
            <a:r>
              <a:rPr b="0" cap="none" dirty="0" err="1" i="0" lang="en-US" strike="noStrike" sz="1800" u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iesaistes</a:t>
            </a:r>
            <a:r>
              <a:rPr b="0" cap="none" dirty="0" i="0" lang="en-US" strike="noStrike" sz="1800" u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izvērtējuma </a:t>
            </a:r>
            <a:r>
              <a:rPr b="0" cap="none" dirty="0" err="1" i="0" lang="en-US" strike="noStrike" sz="1800" u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procesā</a:t>
            </a:r>
            <a:r>
              <a:rPr b="0" cap="none" dirty="0" i="0" lang="en-US" strike="noStrike" sz="1800" u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, bet </a:t>
            </a:r>
            <a:r>
              <a:rPr b="0" cap="none" dirty="0" err="1" i="0" lang="en-US" strike="noStrike" sz="1800" u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veic</a:t>
            </a:r>
            <a:r>
              <a:rPr b="0" cap="none" dirty="0" i="0" lang="en-US" strike="noStrike" sz="1800" u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b="0" cap="none" dirty="0" err="1" i="0" lang="en-US" strike="noStrike" sz="1800" u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pārbaudi</a:t>
            </a:r>
            <a:r>
              <a:rPr b="0" cap="none" dirty="0" i="0" lang="en-US" strike="noStrike" sz="1800" u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b="0" cap="none" dirty="0" err="1" i="0" lang="en-US" strike="noStrike" sz="1800" u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lai</a:t>
            </a:r>
            <a:r>
              <a:rPr b="0" cap="none" dirty="0" i="0" lang="en-US" strike="noStrike" sz="1800" u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b="0" cap="none" dirty="0" err="1" i="0" lang="en-US" strike="noStrike" sz="1800" u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pārliecinātos</a:t>
            </a:r>
            <a:r>
              <a:rPr b="0" cap="none" dirty="0" i="0" lang="en-US" strike="noStrike" sz="1800" u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par </a:t>
            </a:r>
            <a:r>
              <a:rPr b="0" cap="none" dirty="0" err="1" i="0" lang="en-US" strike="noStrike" sz="1800" u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energokopienas</a:t>
            </a:r>
            <a:r>
              <a:rPr b="0" cap="none" dirty="0" i="0" lang="en-US" strike="noStrike" sz="1800" u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b="0" cap="none" dirty="0" err="1" i="0" lang="en-US" strike="noStrike" sz="1800" u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atbilstību</a:t>
            </a:r>
            <a:r>
              <a:rPr b="0" cap="none" dirty="0" i="0" lang="en-US" strike="noStrike" sz="1800" u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b="0" cap="none" dirty="0" err="1" i="0" lang="en-US" strike="noStrike" sz="1800" u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finansējuma</a:t>
            </a:r>
            <a:r>
              <a:rPr b="0" cap="none" dirty="0" i="0" lang="en-US" strike="noStrike" sz="1800" u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b="0" cap="none" dirty="0" err="1" i="0" lang="en-US" strike="noStrike" sz="1800" u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saņemšanai</a:t>
            </a:r>
            <a:endParaRPr b="0" cap="none" dirty="0" i="0" strike="noStrike" sz="1800" u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34264be0154_1_34"/>
          <p:cNvSpPr txBox="1">
            <a:spLocks noGrp="1"/>
          </p:cNvSpPr>
          <p:nvPr>
            <p:ph idx="12" type="sldNum"/>
          </p:nvPr>
        </p:nvSpPr>
        <p:spPr>
          <a:xfrm>
            <a:off x="11496675" y="6423025"/>
            <a:ext cx="627000" cy="365100"/>
          </a:xfrm>
          <a:prstGeom prst="rect">
            <a:avLst/>
          </a:prstGeom>
          <a:noFill/>
          <a:ln>
            <a:noFill/>
          </a:ln>
        </p:spPr>
        <p:txBody>
          <a:bodyPr anchor="t" anchorCtr="0" bIns="45700" lIns="91425" rIns="91425" spcFirstLastPara="1" tIns="45700" wrap="square">
            <a:noAutofit/>
          </a:bodyPr>
          <a:lstStyle/>
          <a:p>
            <a:pPr algn="r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  <p:sp>
        <p:nvSpPr>
          <p:cNvPr id="336" name="Google Shape;336;g34264be0154_1_34"/>
          <p:cNvSpPr txBox="1">
            <a:spLocks noGrp="1"/>
          </p:cNvSpPr>
          <p:nvPr>
            <p:ph type="title"/>
          </p:nvPr>
        </p:nvSpPr>
        <p:spPr>
          <a:xfrm>
            <a:off x="598825" y="585550"/>
            <a:ext cx="3032100" cy="1550100"/>
          </a:xfrm>
          <a:prstGeom prst="rect">
            <a:avLst/>
          </a:prstGeom>
          <a:noFill/>
          <a:ln>
            <a:noFill/>
          </a:ln>
        </p:spPr>
        <p:txBody>
          <a:bodyPr anchor="ctr" anchorCtr="0" bIns="45700" lIns="91425" rIns="91425" spcFirstLastPara="1" tIns="45700" wrap="square">
            <a:noAutofit/>
          </a:bodyPr>
          <a:lstStyle/>
          <a:p>
            <a:pPr algn="l" indent="0" lvl="0" mar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dirty="0" lang="en-US">
                <a:latin typeface="Poppins"/>
                <a:ea typeface="Poppins"/>
                <a:cs typeface="Poppins"/>
                <a:sym typeface="Poppins"/>
              </a:rPr>
              <a:t>Ko </a:t>
            </a:r>
            <a:r>
              <a:rPr dirty="0" err="1" lang="en-US">
                <a:latin typeface="Poppins"/>
                <a:ea typeface="Poppins"/>
                <a:cs typeface="Poppins"/>
                <a:sym typeface="Poppins"/>
              </a:rPr>
              <a:t>iegūst</a:t>
            </a:r>
            <a:r>
              <a:rPr dirty="0" lang="en-US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dirty="0" err="1" lang="en-US">
                <a:latin typeface="Poppins"/>
                <a:ea typeface="Poppins"/>
                <a:cs typeface="Poppins"/>
                <a:sym typeface="Poppins"/>
              </a:rPr>
              <a:t>saņēmējs</a:t>
            </a:r>
            <a:r>
              <a:rPr dirty="0" lang="en-US">
                <a:latin typeface="Poppins"/>
                <a:ea typeface="Poppins"/>
                <a:cs typeface="Poppins"/>
                <a:sym typeface="Poppins"/>
              </a:rPr>
              <a:t>?</a:t>
            </a:r>
            <a:endParaRPr dirty="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37" name="Google Shape;337;g34264be0154_1_34" title="Copy of Modern Pitch Deck Presentation Templa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39588" y="3486115"/>
            <a:ext cx="965083" cy="5428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g34264be0154_1_34" title="Copy of Modern Pitch Deck Presentation Templa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3017955">
            <a:off x="5167813" y="2275716"/>
            <a:ext cx="965083" cy="5428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g34264be0154_1_34" title="Copy of Modern Pitch Deck Presentation Templa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909910">
            <a:off x="6913575" y="2202585"/>
            <a:ext cx="965077" cy="5428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g34264be0154_1_34" title="Copy of Modern Pitch Deck Presentation Templa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020012">
            <a:off x="8575996" y="3100878"/>
            <a:ext cx="965088" cy="5428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g34264be0154_1_34" title="Copy of Modern Pitch Deck Presentation Templa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8855122">
            <a:off x="8538441" y="4666094"/>
            <a:ext cx="965082" cy="5428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g34264be0154_1_34" title="Copy of Modern Pitch Deck Presentation Templa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2035251">
            <a:off x="4939882" y="4542960"/>
            <a:ext cx="965080" cy="542853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g34264be0154_1_34"/>
          <p:cNvSpPr txBox="1"/>
          <p:nvPr/>
        </p:nvSpPr>
        <p:spPr>
          <a:xfrm>
            <a:off x="3816849" y="1446925"/>
            <a:ext cx="2849957" cy="7461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lstStyle/>
          <a:p>
            <a:pPr algn="ctr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cap="none" dirty="0" err="1" i="0" lang="en-US" strike="noStrike" sz="1600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Prasmes</a:t>
            </a:r>
            <a:endParaRPr b="1" cap="none" dirty="0" i="0" strike="noStrike" sz="1600" u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dirty="0" err="1" lang="en-US" sz="1600">
                <a:latin typeface="Poppins"/>
                <a:ea typeface="Poppins"/>
                <a:cs typeface="Poppins"/>
                <a:sym typeface="Poppins"/>
              </a:rPr>
              <a:t>Kapacitātes</a:t>
            </a:r>
            <a:r>
              <a:rPr dirty="0" lang="en-US" sz="160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dirty="0" err="1" lang="en-US" sz="1600">
                <a:latin typeface="Poppins"/>
                <a:ea typeface="Poppins"/>
                <a:cs typeface="Poppins"/>
                <a:sym typeface="Poppins"/>
              </a:rPr>
              <a:t>stiprināšana</a:t>
            </a:r>
            <a:endParaRPr b="0" cap="none" dirty="0" i="0" strike="noStrike" sz="1600" u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4" name="Google Shape;344;g34264be0154_1_34"/>
          <p:cNvSpPr txBox="1"/>
          <p:nvPr/>
        </p:nvSpPr>
        <p:spPr>
          <a:xfrm>
            <a:off x="6366150" y="1202675"/>
            <a:ext cx="2548500" cy="7461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lstStyle/>
          <a:p>
            <a:pPr algn="ctr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cap="none" dirty="0" err="1" i="0" lang="en-US" strike="noStrike" sz="1600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Finansiāls</a:t>
            </a:r>
            <a:r>
              <a:rPr b="1" cap="none" dirty="0" i="0" lang="en-US" strike="noStrike" sz="1600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b="1" cap="none" dirty="0" err="1" i="0" lang="en-US" strike="noStrike" sz="1600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atbalsts</a:t>
            </a:r>
            <a:br>
              <a:rPr b="1" cap="none" dirty="0" i="0" lang="en-US" strike="noStrike" sz="1600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b="0" cap="none" dirty="0" i="0" lang="en-US" strike="noStrike" sz="1600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(45,000 EUR)</a:t>
            </a:r>
            <a:endParaRPr b="0" cap="none" dirty="0" i="0" strike="noStrike" sz="1600" u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5" name="Google Shape;345;g34264be0154_1_34"/>
          <p:cNvSpPr txBox="1"/>
          <p:nvPr/>
        </p:nvSpPr>
        <p:spPr>
          <a:xfrm>
            <a:off x="9418525" y="3091800"/>
            <a:ext cx="1696200" cy="7461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lstStyle/>
          <a:p>
            <a:pPr algn="ctr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cap="none" dirty="0" err="1" i="0" lang="en-US" strike="noStrike" sz="1600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Pārskats</a:t>
            </a:r>
            <a:r>
              <a:rPr b="0" cap="none" dirty="0" i="0" lang="en-US" strike="noStrike" sz="1600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par</a:t>
            </a:r>
            <a:endParaRPr b="1" dirty="0" lang="en-US" sz="1600">
              <a:latin typeface="Poppins"/>
              <a:ea typeface="Poppins"/>
              <a:cs typeface="Poppins"/>
              <a:sym typeface="Poppins"/>
            </a:endParaRPr>
          </a:p>
          <a:p>
            <a:pPr algn="ctr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cap="none" dirty="0" err="1" i="0" lang="en-US" strike="noStrike" sz="1600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nacionālo</a:t>
            </a:r>
            <a:r>
              <a:rPr b="1" cap="none" dirty="0" i="0" lang="en-US" strike="noStrike" sz="1600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b="1" cap="none" dirty="0" err="1" i="0" lang="en-US" strike="noStrike" sz="1600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likumdošanu</a:t>
            </a:r>
            <a:endParaRPr b="0" cap="none" dirty="0" i="0" strike="noStrike" sz="1600" u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6" name="Google Shape;346;g34264be0154_1_34"/>
          <p:cNvSpPr txBox="1"/>
          <p:nvPr/>
        </p:nvSpPr>
        <p:spPr>
          <a:xfrm>
            <a:off x="9195750" y="5619575"/>
            <a:ext cx="1849500" cy="91977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lstStyle/>
          <a:p>
            <a:pPr algn="ctr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dirty="0" err="1" lang="en-US" sz="1600">
                <a:latin typeface="Poppins"/>
                <a:ea typeface="Poppins"/>
                <a:cs typeface="Poppins"/>
                <a:sym typeface="Poppins"/>
              </a:rPr>
              <a:t>Informācija</a:t>
            </a:r>
            <a:r>
              <a:rPr b="1" dirty="0" lang="en-US" sz="160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b="0" cap="none" dirty="0" i="0" lang="en-US" strike="noStrike" sz="1600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par </a:t>
            </a:r>
            <a:r>
              <a:rPr b="1" cap="none" dirty="0" err="1" i="0" lang="en-US" strike="noStrike" sz="1600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finansējuma</a:t>
            </a:r>
            <a:r>
              <a:rPr b="1" cap="none" dirty="0" i="0" lang="en-US" strike="noStrike" sz="1600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b="1" cap="none" dirty="0" err="1" i="0" lang="en-US" strike="noStrike" sz="1600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iespējām</a:t>
            </a:r>
            <a:endParaRPr b="1" cap="none" dirty="0" i="0" strike="noStrike" sz="1600" u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7" name="Google Shape;347;g34264be0154_1_34"/>
          <p:cNvSpPr txBox="1"/>
          <p:nvPr/>
        </p:nvSpPr>
        <p:spPr>
          <a:xfrm>
            <a:off x="3064625" y="5998275"/>
            <a:ext cx="2909681" cy="7461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lstStyle/>
          <a:p>
            <a:pPr algn="ctr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cap="none" dirty="0" err="1" i="0" lang="en-US" strike="noStrike" sz="1600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Pieeja</a:t>
            </a:r>
            <a:r>
              <a:rPr b="0" cap="none" dirty="0" i="0" lang="en-US" strike="noStrike" sz="1600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br>
              <a:rPr b="1" cap="none" dirty="0" i="0" lang="en-US" strike="noStrike" sz="1600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b="1" dirty="0" err="1" lang="en-US" sz="1600">
                <a:latin typeface="Poppins"/>
                <a:ea typeface="Poppins"/>
                <a:cs typeface="Poppins"/>
                <a:sym typeface="Poppins"/>
              </a:rPr>
              <a:t>labās</a:t>
            </a:r>
            <a:r>
              <a:rPr b="1" dirty="0" lang="en-US" sz="160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b="1" dirty="0" err="1" lang="en-US" sz="1600">
                <a:latin typeface="Poppins"/>
                <a:ea typeface="Poppins"/>
                <a:cs typeface="Poppins"/>
                <a:sym typeface="Poppins"/>
              </a:rPr>
              <a:t>prakses</a:t>
            </a:r>
            <a:r>
              <a:rPr b="1" dirty="0" lang="en-US" sz="160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b="1" dirty="0" err="1" lang="en-US" sz="1600">
                <a:latin typeface="Poppins"/>
                <a:ea typeface="Poppins"/>
                <a:cs typeface="Poppins"/>
                <a:sym typeface="Poppins"/>
              </a:rPr>
              <a:t>piemēriem</a:t>
            </a:r>
            <a:endParaRPr b="1" cap="none" dirty="0" i="0" strike="noStrike" sz="1600" u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8" name="Google Shape;348;g34264be0154_1_34"/>
          <p:cNvSpPr txBox="1"/>
          <p:nvPr/>
        </p:nvSpPr>
        <p:spPr>
          <a:xfrm>
            <a:off x="3244600" y="2999250"/>
            <a:ext cx="1395000" cy="7461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lstStyle/>
          <a:p>
            <a:pPr algn="ctr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dirty="0" err="1" lang="en-US" sz="1600">
                <a:latin typeface="Poppins"/>
                <a:ea typeface="Poppins"/>
                <a:cs typeface="Poppins"/>
                <a:sym typeface="Poppins"/>
              </a:rPr>
              <a:t>Publicitāte</a:t>
            </a:r>
            <a:r>
              <a:rPr b="1" dirty="0" lang="en-US" sz="1600">
                <a:latin typeface="Poppins"/>
                <a:ea typeface="Poppins"/>
                <a:cs typeface="Poppins"/>
                <a:sym typeface="Poppins"/>
              </a:rPr>
              <a:t> </a:t>
            </a:r>
            <a:endParaRPr b="1" cap="none" dirty="0" i="0" strike="noStrike" sz="1600" u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49" name="Google Shape;349;g34264be0154_1_34" title="megaphone [Converted]3 copy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12702" y="3568250"/>
            <a:ext cx="1019151" cy="597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g34264be0154_1_34" title="fianace opportunities@4x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541313" y="4624325"/>
            <a:ext cx="1158374" cy="807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g34264be0154_1_34" title="investment@4x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351827" y="172199"/>
            <a:ext cx="1158349" cy="1060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g34264be0154_1_34" title="learn simple@4x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393599" y="474252"/>
            <a:ext cx="1395000" cy="97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g34264be0154_1_34" title="folder1@4x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589775" y="2184402"/>
            <a:ext cx="1353710" cy="103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g34264be0154_1_34" title="best practice@4x.png"/>
          <p:cNvPicPr preferRelativeResize="0"/>
          <p:nvPr/>
        </p:nvPicPr>
        <p:blipFill rotWithShape="1">
          <a:blip r:embed="rId9">
            <a:alphaModFix/>
          </a:blip>
          <a:srcRect r="25" t="76"/>
          <a:stretch/>
        </p:blipFill>
        <p:spPr>
          <a:xfrm>
            <a:off x="3564425" y="4889675"/>
            <a:ext cx="1477576" cy="1294950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g34264be0154_1_34"/>
          <p:cNvSpPr txBox="1"/>
          <p:nvPr/>
        </p:nvSpPr>
        <p:spPr>
          <a:xfrm>
            <a:off x="5840438" y="2999238"/>
            <a:ext cx="2548500" cy="7461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lstStyle/>
          <a:p>
            <a:pPr algn="ctr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cap="none" dirty="0" err="1" i="0" lang="en-US" strike="noStrike" sz="1800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Saņēmējs</a:t>
            </a:r>
            <a:r>
              <a:rPr b="1" cap="none" dirty="0" i="0" lang="en-US" strike="noStrike" sz="1800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cap="none" dirty="0" i="0" strike="noStrike" sz="1800" u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cap="none" dirty="0" i="0" lang="en-US" strike="noStrike" sz="1800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</a:t>
            </a:r>
            <a:r>
              <a:rPr dirty="0" err="1" lang="en-US" sz="1800">
                <a:latin typeface="Poppins"/>
                <a:ea typeface="Poppins"/>
                <a:cs typeface="Poppins"/>
                <a:sym typeface="Poppins"/>
              </a:rPr>
              <a:t>energokopiena</a:t>
            </a:r>
            <a:r>
              <a:rPr b="0" cap="none" dirty="0" i="0" lang="en-US" strike="noStrike" sz="1800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)</a:t>
            </a:r>
            <a:endParaRPr b="0" cap="none" dirty="0" i="0" strike="noStrike" sz="1800" u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56" name="Google Shape;356;g34264be0154_1_34" title="people+renewbale energy copy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244925" y="3353351"/>
            <a:ext cx="2019824" cy="20300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69"/>
          <p:cNvSpPr txBox="1">
            <a:spLocks noGrp="1"/>
          </p:cNvSpPr>
          <p:nvPr>
            <p:ph type="body" idx="1"/>
          </p:nvPr>
        </p:nvSpPr>
        <p:spPr>
          <a:xfrm>
            <a:off x="710550" y="992447"/>
            <a:ext cx="10132800" cy="21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 sz="3200" dirty="0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2 </a:t>
            </a:r>
            <a:r>
              <a:rPr lang="en-US" sz="3200" dirty="0" err="1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projektu</a:t>
            </a:r>
            <a:r>
              <a:rPr lang="en-US" sz="3200" dirty="0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uzsaukumi</a:t>
            </a:r>
            <a:endParaRPr sz="3200" dirty="0"/>
          </a:p>
        </p:txBody>
      </p:sp>
      <p:sp>
        <p:nvSpPr>
          <p:cNvPr id="463" name="Google Shape;463;p69"/>
          <p:cNvSpPr txBox="1">
            <a:spLocks noGrp="1"/>
          </p:cNvSpPr>
          <p:nvPr>
            <p:ph type="sldNum" idx="12"/>
          </p:nvPr>
        </p:nvSpPr>
        <p:spPr>
          <a:xfrm>
            <a:off x="11496675" y="6423025"/>
            <a:ext cx="62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  <p:sp>
        <p:nvSpPr>
          <p:cNvPr id="464" name="Google Shape;464;p69"/>
          <p:cNvSpPr txBox="1"/>
          <p:nvPr/>
        </p:nvSpPr>
        <p:spPr>
          <a:xfrm>
            <a:off x="5937250" y="2023600"/>
            <a:ext cx="5605800" cy="13259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-US" sz="2500" b="0" i="0" u="none" strike="noStrike" cap="none" dirty="0" err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Pirmais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uzsaukums</a:t>
            </a:r>
            <a:endParaRPr lang="en-US" sz="2500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-US" sz="2500" b="0" i="0" u="none" strike="noStrike" cap="none" dirty="0" err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jūnijs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–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septembris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2025</a:t>
            </a:r>
            <a:endParaRPr sz="2500" b="0" i="0" u="none" strike="noStrike" cap="none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65" name="Google Shape;465;p69" title="megaphone [Converted]3 copy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1573411">
            <a:off x="848840" y="2238179"/>
            <a:ext cx="5151539" cy="3020998"/>
          </a:xfrm>
          <a:prstGeom prst="rect">
            <a:avLst/>
          </a:prstGeom>
          <a:noFill/>
          <a:ln>
            <a:noFill/>
          </a:ln>
        </p:spPr>
      </p:pic>
      <p:sp>
        <p:nvSpPr>
          <p:cNvPr id="466" name="Google Shape;466;p69"/>
          <p:cNvSpPr txBox="1"/>
          <p:nvPr/>
        </p:nvSpPr>
        <p:spPr>
          <a:xfrm>
            <a:off x="5937250" y="3612605"/>
            <a:ext cx="5364600" cy="1325974"/>
          </a:xfrm>
          <a:prstGeom prst="rect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Poppins"/>
              <a:buNone/>
            </a:pPr>
            <a:r>
              <a:rPr lang="en-US" sz="2500" b="1" i="0" u="none" strike="noStrike" cap="none" dirty="0" err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Otrais</a:t>
            </a:r>
            <a:r>
              <a:rPr lang="en-US" sz="2500" b="1" i="0" u="none" strike="noStrike" cap="none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500" b="1" i="0" u="none" strike="noStrike" cap="none" dirty="0" err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uzsaukums</a:t>
            </a:r>
            <a:r>
              <a:rPr lang="en-US" sz="2500" b="1" i="0" u="none" strike="noStrike" cap="none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: 5.maijs 2026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-US" sz="2500" b="1" dirty="0" err="1">
                <a:solidFill>
                  <a:srgbClr val="FFFF00"/>
                </a:solidFill>
                <a:highlight>
                  <a:srgbClr val="595959"/>
                </a:highlight>
                <a:latin typeface="Poppins"/>
                <a:ea typeface="Poppins"/>
                <a:cs typeface="Poppins"/>
                <a:sym typeface="Poppins"/>
              </a:rPr>
              <a:t>Termiņš</a:t>
            </a:r>
            <a:r>
              <a:rPr lang="en-US" sz="2500" b="1" i="0" u="none" strike="noStrike" cap="none" dirty="0">
                <a:solidFill>
                  <a:srgbClr val="FFFF00"/>
                </a:solidFill>
                <a:highlight>
                  <a:srgbClr val="595959"/>
                </a:highlight>
                <a:latin typeface="Poppins"/>
                <a:ea typeface="Poppins"/>
                <a:cs typeface="Poppins"/>
                <a:sym typeface="Poppins"/>
              </a:rPr>
              <a:t>: 5.jūlijs 2026, 17:00 CET</a:t>
            </a:r>
            <a:endParaRPr sz="1400" b="0" i="0" u="none" strike="noStrike" cap="none" dirty="0">
              <a:solidFill>
                <a:srgbClr val="FFFF00"/>
              </a:solidFill>
              <a:highlight>
                <a:srgbClr val="595959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35948ca6356_0_50"/>
          <p:cNvSpPr txBox="1">
            <a:spLocks noGrp="1"/>
          </p:cNvSpPr>
          <p:nvPr>
            <p:ph type="sldNum" idx="12"/>
          </p:nvPr>
        </p:nvSpPr>
        <p:spPr>
          <a:xfrm>
            <a:off x="11496675" y="6423025"/>
            <a:ext cx="62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-US" smtClean="0"/>
              <a:t>13</a:t>
            </a:fld>
            <a:endParaRPr lang="en-US"/>
          </a:p>
        </p:txBody>
      </p:sp>
      <p:sp>
        <p:nvSpPr>
          <p:cNvPr id="374" name="Google Shape;374;g35948ca6356_0_50"/>
          <p:cNvSpPr txBox="1"/>
          <p:nvPr/>
        </p:nvSpPr>
        <p:spPr>
          <a:xfrm>
            <a:off x="640080" y="585579"/>
            <a:ext cx="10132800" cy="11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0" i="0" u="none" strike="noStrike" cap="none" dirty="0">
                <a:solidFill>
                  <a:srgbClr val="00A39B"/>
                </a:solidFill>
                <a:latin typeface="Poppins"/>
                <a:ea typeface="Poppins"/>
                <a:cs typeface="Poppins"/>
                <a:sym typeface="Poppins"/>
              </a:rPr>
              <a:t>Grants</a:t>
            </a:r>
            <a:endParaRPr sz="3200" b="0" i="0" u="none" strike="noStrike" cap="none" dirty="0">
              <a:solidFill>
                <a:srgbClr val="00A39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75" name="Google Shape;375;g35948ca6356_0_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0525" y="2366250"/>
            <a:ext cx="3535025" cy="2426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g35948ca6356_0_50"/>
          <p:cNvSpPr txBox="1"/>
          <p:nvPr/>
        </p:nvSpPr>
        <p:spPr>
          <a:xfrm>
            <a:off x="4806700" y="2862225"/>
            <a:ext cx="6257700" cy="1892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en-US" sz="2600" b="1" i="0" u="none" strike="noStrike" cap="non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€45.000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vienam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projektam</a:t>
            </a:r>
            <a:endParaRPr sz="2600" b="0" i="0" u="none" strike="noStrike" cap="none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en-US" sz="2600" b="0" i="0" u="none" strike="noStrike" cap="none" dirty="0" err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Vienkāršotās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izmaksas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(lump sum)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 </a:t>
            </a:r>
            <a:endParaRPr sz="2600" b="0" i="0" u="none" strike="noStrike" cap="none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  <a:extLst>
                <a:ext uri="http://customooxmlschemas.google.com/">
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"/>
                </a:ext>
              </a:extLst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en-US" sz="2600" b="0" i="0" u="none" strike="noStrike" cap="none" dirty="0" err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"/>
                  </a:ext>
                </a:extLst>
              </a:rPr>
              <a:t>Biznesa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"/>
                  </a:ext>
                </a:extLst>
              </a:rPr>
              <a:t>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"/>
                  </a:ext>
                </a:extLst>
              </a:rPr>
              <a:t>plāna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"/>
                  </a:ext>
                </a:extLst>
              </a:rPr>
              <a:t>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"/>
                  </a:ext>
                </a:extLst>
              </a:rPr>
              <a:t>izstrādei</a:t>
            </a:r>
            <a:endParaRPr sz="2600" b="0" i="0" u="none" strike="noStrike" cap="none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35d94c92226_1_132"/>
          <p:cNvSpPr/>
          <p:nvPr/>
        </p:nvSpPr>
        <p:spPr>
          <a:xfrm>
            <a:off x="1411550" y="3049125"/>
            <a:ext cx="2922300" cy="18567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00A39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 dirty="0" err="1">
                <a:solidFill>
                  <a:srgbClr val="00A39B"/>
                </a:solidFill>
                <a:latin typeface="Poppins"/>
                <a:ea typeface="Poppins"/>
                <a:cs typeface="Poppins"/>
                <a:sym typeface="Poppins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3"/>
                  </a:ext>
                </a:extLst>
              </a:rPr>
              <a:t>Kopējā</a:t>
            </a:r>
            <a:r>
              <a:rPr lang="en-GB" sz="2200" b="1" i="0" u="none" strike="noStrike" cap="none" dirty="0">
                <a:solidFill>
                  <a:srgbClr val="00A39B"/>
                </a:solidFill>
                <a:latin typeface="Poppins"/>
                <a:ea typeface="Poppins"/>
                <a:cs typeface="Poppins"/>
                <a:sym typeface="Poppins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3"/>
                  </a:ext>
                </a:extLst>
              </a:rPr>
              <a:t> </a:t>
            </a:r>
            <a:r>
              <a:rPr lang="en-GB" sz="2200" b="1" i="0" u="none" strike="noStrike" cap="none" dirty="0" err="1">
                <a:solidFill>
                  <a:srgbClr val="00A39B"/>
                </a:solidFill>
                <a:latin typeface="Poppins"/>
                <a:ea typeface="Poppins"/>
                <a:cs typeface="Poppins"/>
                <a:sym typeface="Poppins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3"/>
                  </a:ext>
                </a:extLst>
              </a:rPr>
              <a:t>aploksne</a:t>
            </a:r>
            <a:endParaRPr sz="2200" b="0" i="0" u="none" strike="noStrike" cap="none" dirty="0">
              <a:solidFill>
                <a:srgbClr val="00A39B"/>
              </a:solidFill>
              <a:latin typeface="Poppins"/>
              <a:ea typeface="Poppins"/>
              <a:cs typeface="Poppins"/>
              <a:sym typeface="Poppins"/>
              <a:extLst>
                <a:ext uri="http://customooxmlschemas.google.com/">
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5"/>
                </a:ext>
              </a:extLst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39B"/>
              </a:buClr>
              <a:buSzPts val="2200"/>
              <a:buFont typeface="Poppins"/>
              <a:buNone/>
            </a:pPr>
            <a:r>
              <a:rPr lang="en-US" sz="2200" b="0" i="0" u="none" strike="noStrike" cap="none" dirty="0">
                <a:solidFill>
                  <a:srgbClr val="00A39B"/>
                </a:solidFill>
                <a:latin typeface="Poppins"/>
                <a:ea typeface="Poppins"/>
                <a:cs typeface="Poppins"/>
                <a:sym typeface="Poppins"/>
              </a:rPr>
              <a:t>€3.195.000</a:t>
            </a:r>
          </a:p>
        </p:txBody>
      </p:sp>
      <p:sp>
        <p:nvSpPr>
          <p:cNvPr id="383" name="Google Shape;383;g35d94c92226_1_132"/>
          <p:cNvSpPr txBox="1">
            <a:spLocks noGrp="1"/>
          </p:cNvSpPr>
          <p:nvPr>
            <p:ph type="title"/>
          </p:nvPr>
        </p:nvSpPr>
        <p:spPr>
          <a:xfrm>
            <a:off x="640080" y="585579"/>
            <a:ext cx="10132800" cy="11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dirty="0" err="1">
                <a:latin typeface="Poppins"/>
                <a:ea typeface="Poppins"/>
                <a:cs typeface="Poppins"/>
                <a:sym typeface="Poppins"/>
              </a:rPr>
              <a:t>Kopējais</a:t>
            </a:r>
            <a:r>
              <a:rPr lang="en-US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dirty="0" err="1">
                <a:latin typeface="Poppins"/>
                <a:ea typeface="Poppins"/>
                <a:cs typeface="Poppins"/>
                <a:sym typeface="Poppins"/>
              </a:rPr>
              <a:t>finansējums</a:t>
            </a:r>
            <a:r>
              <a:rPr lang="en-US" dirty="0">
                <a:latin typeface="Poppins"/>
                <a:ea typeface="Poppins"/>
                <a:cs typeface="Poppins"/>
                <a:sym typeface="Poppins"/>
              </a:rPr>
              <a:t> (</a:t>
            </a:r>
            <a:r>
              <a:rPr lang="en-US" dirty="0" err="1">
                <a:latin typeface="Poppins"/>
                <a:ea typeface="Poppins"/>
                <a:cs typeface="Poppins"/>
                <a:sym typeface="Poppins"/>
              </a:rPr>
              <a:t>otrajā</a:t>
            </a:r>
            <a:r>
              <a:rPr lang="en-US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dirty="0" err="1">
                <a:latin typeface="Poppins"/>
                <a:ea typeface="Poppins"/>
                <a:cs typeface="Poppins"/>
                <a:sym typeface="Poppins"/>
              </a:rPr>
              <a:t>uzsaukumā</a:t>
            </a:r>
            <a:r>
              <a:rPr lang="en-US" dirty="0">
                <a:latin typeface="Poppins"/>
                <a:ea typeface="Poppins"/>
                <a:cs typeface="Poppins"/>
                <a:sym typeface="Poppins"/>
              </a:rPr>
              <a:t>)</a:t>
            </a:r>
            <a:endParaRPr dirty="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84" name="Google Shape;384;g35d94c92226_1_132"/>
          <p:cNvSpPr txBox="1">
            <a:spLocks noGrp="1"/>
          </p:cNvSpPr>
          <p:nvPr>
            <p:ph type="sldNum" idx="12"/>
          </p:nvPr>
        </p:nvSpPr>
        <p:spPr>
          <a:xfrm>
            <a:off x="11496675" y="6423025"/>
            <a:ext cx="62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  <p:sp>
        <p:nvSpPr>
          <p:cNvPr id="385" name="Google Shape;385;g35d94c92226_1_132"/>
          <p:cNvSpPr/>
          <p:nvPr/>
        </p:nvSpPr>
        <p:spPr>
          <a:xfrm>
            <a:off x="4670300" y="3636800"/>
            <a:ext cx="1106400" cy="2493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6" name="Google Shape;386;g35d94c92226_1_132"/>
          <p:cNvSpPr/>
          <p:nvPr/>
        </p:nvSpPr>
        <p:spPr>
          <a:xfrm>
            <a:off x="4670300" y="3886100"/>
            <a:ext cx="1106400" cy="2493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Google Shape;387;g35d94c92226_1_132"/>
          <p:cNvSpPr/>
          <p:nvPr/>
        </p:nvSpPr>
        <p:spPr>
          <a:xfrm>
            <a:off x="4670300" y="4135400"/>
            <a:ext cx="1106400" cy="2493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8" name="Google Shape;388;g35d94c92226_1_132"/>
          <p:cNvSpPr/>
          <p:nvPr/>
        </p:nvSpPr>
        <p:spPr>
          <a:xfrm>
            <a:off x="6113150" y="2807475"/>
            <a:ext cx="264300" cy="249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89" name="Google Shape;389;g35d94c92226_1_132"/>
          <p:cNvSpPr/>
          <p:nvPr/>
        </p:nvSpPr>
        <p:spPr>
          <a:xfrm>
            <a:off x="6464900" y="2807475"/>
            <a:ext cx="264300" cy="249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90" name="Google Shape;390;g35d94c92226_1_132"/>
          <p:cNvSpPr/>
          <p:nvPr/>
        </p:nvSpPr>
        <p:spPr>
          <a:xfrm>
            <a:off x="6816650" y="2807475"/>
            <a:ext cx="264300" cy="249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91" name="Google Shape;391;g35d94c92226_1_132"/>
          <p:cNvSpPr/>
          <p:nvPr/>
        </p:nvSpPr>
        <p:spPr>
          <a:xfrm>
            <a:off x="6113150" y="3130525"/>
            <a:ext cx="264300" cy="249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92" name="Google Shape;392;g35d94c92226_1_132"/>
          <p:cNvSpPr/>
          <p:nvPr/>
        </p:nvSpPr>
        <p:spPr>
          <a:xfrm>
            <a:off x="6464900" y="3130525"/>
            <a:ext cx="264300" cy="249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93" name="Google Shape;393;g35d94c92226_1_132"/>
          <p:cNvSpPr/>
          <p:nvPr/>
        </p:nvSpPr>
        <p:spPr>
          <a:xfrm>
            <a:off x="6816650" y="3130525"/>
            <a:ext cx="264300" cy="249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94" name="Google Shape;394;g35d94c92226_1_132"/>
          <p:cNvSpPr/>
          <p:nvPr/>
        </p:nvSpPr>
        <p:spPr>
          <a:xfrm>
            <a:off x="6113150" y="3453575"/>
            <a:ext cx="264300" cy="249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95" name="Google Shape;395;g35d94c92226_1_132"/>
          <p:cNvSpPr/>
          <p:nvPr/>
        </p:nvSpPr>
        <p:spPr>
          <a:xfrm>
            <a:off x="6464900" y="3453575"/>
            <a:ext cx="264300" cy="249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96" name="Google Shape;396;g35d94c92226_1_132"/>
          <p:cNvSpPr/>
          <p:nvPr/>
        </p:nvSpPr>
        <p:spPr>
          <a:xfrm>
            <a:off x="6816650" y="3453575"/>
            <a:ext cx="264300" cy="249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97" name="Google Shape;397;g35d94c92226_1_132"/>
          <p:cNvSpPr/>
          <p:nvPr/>
        </p:nvSpPr>
        <p:spPr>
          <a:xfrm>
            <a:off x="6113150" y="3776625"/>
            <a:ext cx="264300" cy="249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98" name="Google Shape;398;g35d94c92226_1_132"/>
          <p:cNvSpPr/>
          <p:nvPr/>
        </p:nvSpPr>
        <p:spPr>
          <a:xfrm>
            <a:off x="6464900" y="3776625"/>
            <a:ext cx="264300" cy="249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99" name="Google Shape;399;g35d94c92226_1_132"/>
          <p:cNvSpPr/>
          <p:nvPr/>
        </p:nvSpPr>
        <p:spPr>
          <a:xfrm>
            <a:off x="6816650" y="3776625"/>
            <a:ext cx="264300" cy="249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00" name="Google Shape;400;g35d94c92226_1_132"/>
          <p:cNvSpPr/>
          <p:nvPr/>
        </p:nvSpPr>
        <p:spPr>
          <a:xfrm>
            <a:off x="7168400" y="2807475"/>
            <a:ext cx="264300" cy="249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01" name="Google Shape;401;g35d94c92226_1_132"/>
          <p:cNvSpPr/>
          <p:nvPr/>
        </p:nvSpPr>
        <p:spPr>
          <a:xfrm>
            <a:off x="7520150" y="2807475"/>
            <a:ext cx="264300" cy="249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02" name="Google Shape;402;g35d94c92226_1_132"/>
          <p:cNvSpPr/>
          <p:nvPr/>
        </p:nvSpPr>
        <p:spPr>
          <a:xfrm>
            <a:off x="7871900" y="2807475"/>
            <a:ext cx="264300" cy="249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03" name="Google Shape;403;g35d94c92226_1_132"/>
          <p:cNvSpPr/>
          <p:nvPr/>
        </p:nvSpPr>
        <p:spPr>
          <a:xfrm>
            <a:off x="7168400" y="3130525"/>
            <a:ext cx="264300" cy="249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04" name="Google Shape;404;g35d94c92226_1_132"/>
          <p:cNvSpPr/>
          <p:nvPr/>
        </p:nvSpPr>
        <p:spPr>
          <a:xfrm>
            <a:off x="7520150" y="3130525"/>
            <a:ext cx="264300" cy="249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05" name="Google Shape;405;g35d94c92226_1_132"/>
          <p:cNvSpPr/>
          <p:nvPr/>
        </p:nvSpPr>
        <p:spPr>
          <a:xfrm>
            <a:off x="7871900" y="3130525"/>
            <a:ext cx="264300" cy="249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06" name="Google Shape;406;g35d94c92226_1_132"/>
          <p:cNvSpPr/>
          <p:nvPr/>
        </p:nvSpPr>
        <p:spPr>
          <a:xfrm>
            <a:off x="7168400" y="3453575"/>
            <a:ext cx="264300" cy="249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07" name="Google Shape;407;g35d94c92226_1_132"/>
          <p:cNvSpPr/>
          <p:nvPr/>
        </p:nvSpPr>
        <p:spPr>
          <a:xfrm>
            <a:off x="7520150" y="3453575"/>
            <a:ext cx="264300" cy="249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08" name="Google Shape;408;g35d94c92226_1_132"/>
          <p:cNvSpPr/>
          <p:nvPr/>
        </p:nvSpPr>
        <p:spPr>
          <a:xfrm>
            <a:off x="7871900" y="3453575"/>
            <a:ext cx="264300" cy="249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09" name="Google Shape;409;g35d94c92226_1_132"/>
          <p:cNvSpPr/>
          <p:nvPr/>
        </p:nvSpPr>
        <p:spPr>
          <a:xfrm>
            <a:off x="7168400" y="3776625"/>
            <a:ext cx="264300" cy="249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0" name="Google Shape;410;g35d94c92226_1_132"/>
          <p:cNvSpPr/>
          <p:nvPr/>
        </p:nvSpPr>
        <p:spPr>
          <a:xfrm>
            <a:off x="7520150" y="3776625"/>
            <a:ext cx="264300" cy="249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1" name="Google Shape;411;g35d94c92226_1_132"/>
          <p:cNvSpPr/>
          <p:nvPr/>
        </p:nvSpPr>
        <p:spPr>
          <a:xfrm>
            <a:off x="7871900" y="3776625"/>
            <a:ext cx="264300" cy="249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2" name="Google Shape;412;g35d94c92226_1_132"/>
          <p:cNvSpPr/>
          <p:nvPr/>
        </p:nvSpPr>
        <p:spPr>
          <a:xfrm>
            <a:off x="8223650" y="2807475"/>
            <a:ext cx="264300" cy="249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3" name="Google Shape;413;g35d94c92226_1_132"/>
          <p:cNvSpPr/>
          <p:nvPr/>
        </p:nvSpPr>
        <p:spPr>
          <a:xfrm>
            <a:off x="8575400" y="2807475"/>
            <a:ext cx="264300" cy="249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4" name="Google Shape;414;g35d94c92226_1_132"/>
          <p:cNvSpPr/>
          <p:nvPr/>
        </p:nvSpPr>
        <p:spPr>
          <a:xfrm>
            <a:off x="8223650" y="3130525"/>
            <a:ext cx="264300" cy="249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5" name="Google Shape;415;g35d94c92226_1_132"/>
          <p:cNvSpPr/>
          <p:nvPr/>
        </p:nvSpPr>
        <p:spPr>
          <a:xfrm>
            <a:off x="8575400" y="3130525"/>
            <a:ext cx="264300" cy="249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6" name="Google Shape;416;g35d94c92226_1_132"/>
          <p:cNvSpPr/>
          <p:nvPr/>
        </p:nvSpPr>
        <p:spPr>
          <a:xfrm>
            <a:off x="8223650" y="3453575"/>
            <a:ext cx="264300" cy="249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7" name="Google Shape;417;g35d94c92226_1_132"/>
          <p:cNvSpPr/>
          <p:nvPr/>
        </p:nvSpPr>
        <p:spPr>
          <a:xfrm>
            <a:off x="8575400" y="3453575"/>
            <a:ext cx="264300" cy="249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8" name="Google Shape;418;g35d94c92226_1_132"/>
          <p:cNvSpPr/>
          <p:nvPr/>
        </p:nvSpPr>
        <p:spPr>
          <a:xfrm>
            <a:off x="8223650" y="3776625"/>
            <a:ext cx="264300" cy="249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9" name="Google Shape;419;g35d94c92226_1_132"/>
          <p:cNvSpPr/>
          <p:nvPr/>
        </p:nvSpPr>
        <p:spPr>
          <a:xfrm>
            <a:off x="8575400" y="3776625"/>
            <a:ext cx="264300" cy="249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0" name="Google Shape;420;g35d94c92226_1_132"/>
          <p:cNvSpPr/>
          <p:nvPr/>
        </p:nvSpPr>
        <p:spPr>
          <a:xfrm>
            <a:off x="6113150" y="4099675"/>
            <a:ext cx="264300" cy="249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1" name="Google Shape;421;g35d94c92226_1_132"/>
          <p:cNvSpPr/>
          <p:nvPr/>
        </p:nvSpPr>
        <p:spPr>
          <a:xfrm>
            <a:off x="6464900" y="4099675"/>
            <a:ext cx="264300" cy="249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2" name="Google Shape;422;g35d94c92226_1_132"/>
          <p:cNvSpPr/>
          <p:nvPr/>
        </p:nvSpPr>
        <p:spPr>
          <a:xfrm>
            <a:off x="6816650" y="4099675"/>
            <a:ext cx="264300" cy="249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3" name="Google Shape;423;g35d94c92226_1_132"/>
          <p:cNvSpPr/>
          <p:nvPr/>
        </p:nvSpPr>
        <p:spPr>
          <a:xfrm>
            <a:off x="6113150" y="4422725"/>
            <a:ext cx="264300" cy="249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4" name="Google Shape;424;g35d94c92226_1_132"/>
          <p:cNvSpPr/>
          <p:nvPr/>
        </p:nvSpPr>
        <p:spPr>
          <a:xfrm>
            <a:off x="6464900" y="4422725"/>
            <a:ext cx="264300" cy="249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5" name="Google Shape;425;g35d94c92226_1_132"/>
          <p:cNvSpPr/>
          <p:nvPr/>
        </p:nvSpPr>
        <p:spPr>
          <a:xfrm>
            <a:off x="6816650" y="4422725"/>
            <a:ext cx="264300" cy="249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6" name="Google Shape;426;g35d94c92226_1_132"/>
          <p:cNvSpPr/>
          <p:nvPr/>
        </p:nvSpPr>
        <p:spPr>
          <a:xfrm>
            <a:off x="6113150" y="4745775"/>
            <a:ext cx="264300" cy="249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7" name="Google Shape;427;g35d94c92226_1_132"/>
          <p:cNvSpPr/>
          <p:nvPr/>
        </p:nvSpPr>
        <p:spPr>
          <a:xfrm>
            <a:off x="6464900" y="4745775"/>
            <a:ext cx="264300" cy="249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8" name="Google Shape;428;g35d94c92226_1_132"/>
          <p:cNvSpPr/>
          <p:nvPr/>
        </p:nvSpPr>
        <p:spPr>
          <a:xfrm>
            <a:off x="6816650" y="4745775"/>
            <a:ext cx="264300" cy="249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9" name="Google Shape;429;g35d94c92226_1_132"/>
          <p:cNvSpPr/>
          <p:nvPr/>
        </p:nvSpPr>
        <p:spPr>
          <a:xfrm>
            <a:off x="6113150" y="5068825"/>
            <a:ext cx="264300" cy="249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30" name="Google Shape;430;g35d94c92226_1_132"/>
          <p:cNvSpPr/>
          <p:nvPr/>
        </p:nvSpPr>
        <p:spPr>
          <a:xfrm>
            <a:off x="6464900" y="5068825"/>
            <a:ext cx="264300" cy="249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31" name="Google Shape;431;g35d94c92226_1_132"/>
          <p:cNvSpPr/>
          <p:nvPr/>
        </p:nvSpPr>
        <p:spPr>
          <a:xfrm>
            <a:off x="6816650" y="5068825"/>
            <a:ext cx="264300" cy="249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32" name="Google Shape;432;g35d94c92226_1_132"/>
          <p:cNvSpPr/>
          <p:nvPr/>
        </p:nvSpPr>
        <p:spPr>
          <a:xfrm>
            <a:off x="7168400" y="4099675"/>
            <a:ext cx="264300" cy="249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33" name="Google Shape;433;g35d94c92226_1_132"/>
          <p:cNvSpPr/>
          <p:nvPr/>
        </p:nvSpPr>
        <p:spPr>
          <a:xfrm>
            <a:off x="7520150" y="4099675"/>
            <a:ext cx="264300" cy="249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34" name="Google Shape;434;g35d94c92226_1_132"/>
          <p:cNvSpPr/>
          <p:nvPr/>
        </p:nvSpPr>
        <p:spPr>
          <a:xfrm>
            <a:off x="7871900" y="4099675"/>
            <a:ext cx="264300" cy="249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35" name="Google Shape;435;g35d94c92226_1_132"/>
          <p:cNvSpPr/>
          <p:nvPr/>
        </p:nvSpPr>
        <p:spPr>
          <a:xfrm>
            <a:off x="7168400" y="4422725"/>
            <a:ext cx="264300" cy="249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36" name="Google Shape;436;g35d94c92226_1_132"/>
          <p:cNvSpPr/>
          <p:nvPr/>
        </p:nvSpPr>
        <p:spPr>
          <a:xfrm>
            <a:off x="7520150" y="4422725"/>
            <a:ext cx="264300" cy="249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37" name="Google Shape;437;g35d94c92226_1_132"/>
          <p:cNvSpPr/>
          <p:nvPr/>
        </p:nvSpPr>
        <p:spPr>
          <a:xfrm>
            <a:off x="7871900" y="4422725"/>
            <a:ext cx="264300" cy="249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38" name="Google Shape;438;g35d94c92226_1_132"/>
          <p:cNvSpPr/>
          <p:nvPr/>
        </p:nvSpPr>
        <p:spPr>
          <a:xfrm>
            <a:off x="7168400" y="4745775"/>
            <a:ext cx="264300" cy="249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39" name="Google Shape;439;g35d94c92226_1_132"/>
          <p:cNvSpPr/>
          <p:nvPr/>
        </p:nvSpPr>
        <p:spPr>
          <a:xfrm>
            <a:off x="7520150" y="4745775"/>
            <a:ext cx="264300" cy="249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40" name="Google Shape;440;g35d94c92226_1_132"/>
          <p:cNvSpPr/>
          <p:nvPr/>
        </p:nvSpPr>
        <p:spPr>
          <a:xfrm>
            <a:off x="7871900" y="4745775"/>
            <a:ext cx="264300" cy="249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41" name="Google Shape;441;g35d94c92226_1_132"/>
          <p:cNvSpPr/>
          <p:nvPr/>
        </p:nvSpPr>
        <p:spPr>
          <a:xfrm>
            <a:off x="7168400" y="5068825"/>
            <a:ext cx="264300" cy="249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42" name="Google Shape;442;g35d94c92226_1_132"/>
          <p:cNvSpPr/>
          <p:nvPr/>
        </p:nvSpPr>
        <p:spPr>
          <a:xfrm>
            <a:off x="7520150" y="5068825"/>
            <a:ext cx="264300" cy="249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43" name="Google Shape;443;g35d94c92226_1_132"/>
          <p:cNvSpPr/>
          <p:nvPr/>
        </p:nvSpPr>
        <p:spPr>
          <a:xfrm>
            <a:off x="7871900" y="5068825"/>
            <a:ext cx="264300" cy="249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44" name="Google Shape;444;g35d94c92226_1_132"/>
          <p:cNvSpPr/>
          <p:nvPr/>
        </p:nvSpPr>
        <p:spPr>
          <a:xfrm>
            <a:off x="8223650" y="4099675"/>
            <a:ext cx="264300" cy="249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45" name="Google Shape;445;g35d94c92226_1_132"/>
          <p:cNvSpPr/>
          <p:nvPr/>
        </p:nvSpPr>
        <p:spPr>
          <a:xfrm>
            <a:off x="8575400" y="4099675"/>
            <a:ext cx="264300" cy="249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46" name="Google Shape;446;g35d94c92226_1_132"/>
          <p:cNvSpPr/>
          <p:nvPr/>
        </p:nvSpPr>
        <p:spPr>
          <a:xfrm>
            <a:off x="8223650" y="4422725"/>
            <a:ext cx="264300" cy="249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47" name="Google Shape;447;g35d94c92226_1_132"/>
          <p:cNvSpPr/>
          <p:nvPr/>
        </p:nvSpPr>
        <p:spPr>
          <a:xfrm>
            <a:off x="8575400" y="4422725"/>
            <a:ext cx="264300" cy="249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48" name="Google Shape;448;g35d94c92226_1_132"/>
          <p:cNvSpPr/>
          <p:nvPr/>
        </p:nvSpPr>
        <p:spPr>
          <a:xfrm>
            <a:off x="8223650" y="4745775"/>
            <a:ext cx="264300" cy="249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49" name="Google Shape;449;g35d94c92226_1_132"/>
          <p:cNvSpPr/>
          <p:nvPr/>
        </p:nvSpPr>
        <p:spPr>
          <a:xfrm>
            <a:off x="8575400" y="4745775"/>
            <a:ext cx="264300" cy="249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50" name="Google Shape;450;g35d94c92226_1_132"/>
          <p:cNvSpPr/>
          <p:nvPr/>
        </p:nvSpPr>
        <p:spPr>
          <a:xfrm>
            <a:off x="8223650" y="5068825"/>
            <a:ext cx="264300" cy="249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51" name="Google Shape;451;g35d94c92226_1_132"/>
          <p:cNvSpPr txBox="1"/>
          <p:nvPr/>
        </p:nvSpPr>
        <p:spPr>
          <a:xfrm>
            <a:off x="686000" y="1724375"/>
            <a:ext cx="10638300" cy="692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en-US" sz="2600" b="1" i="0" u="none" strike="noStrike" cap="non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71 </a:t>
            </a:r>
            <a:r>
              <a:rPr lang="en-US" sz="2600" b="1" i="0" u="none" strike="noStrike" cap="non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energokopiena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tiks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atbalstīta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otrajā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600" b="0" i="0" u="none" strike="noStrike" cap="non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uzsaukumā</a:t>
            </a:r>
            <a:endParaRPr sz="2600" b="0" i="0" u="none" strike="noStrike" cap="none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72"/>
          <p:cNvSpPr txBox="1">
            <a:spLocks noGrp="1"/>
          </p:cNvSpPr>
          <p:nvPr>
            <p:ph type="title"/>
          </p:nvPr>
        </p:nvSpPr>
        <p:spPr>
          <a:xfrm>
            <a:off x="640080" y="585579"/>
            <a:ext cx="10132800" cy="11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200"/>
              <a:buFont typeface="Poppins"/>
              <a:buNone/>
            </a:pPr>
            <a:r>
              <a:rPr lang="en-US" dirty="0" err="1">
                <a:latin typeface="Poppins"/>
                <a:ea typeface="Poppins"/>
                <a:cs typeface="Poppins"/>
                <a:sym typeface="Poppins"/>
              </a:rPr>
              <a:t>Godīgu</a:t>
            </a:r>
            <a:r>
              <a:rPr lang="en-US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dirty="0" err="1">
                <a:latin typeface="Poppins"/>
                <a:ea typeface="Poppins"/>
                <a:cs typeface="Poppins"/>
                <a:sym typeface="Poppins"/>
              </a:rPr>
              <a:t>konkurences</a:t>
            </a:r>
            <a:r>
              <a:rPr lang="en-US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dirty="0" err="1">
                <a:latin typeface="Poppins"/>
                <a:ea typeface="Poppins"/>
                <a:cs typeface="Poppins"/>
                <a:sym typeface="Poppins"/>
              </a:rPr>
              <a:t>apstākļu</a:t>
            </a:r>
            <a:r>
              <a:rPr lang="en-US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dirty="0" err="1">
                <a:latin typeface="Poppins"/>
                <a:ea typeface="Poppins"/>
                <a:cs typeface="Poppins"/>
                <a:sym typeface="Poppins"/>
              </a:rPr>
              <a:t>nodrošināšana</a:t>
            </a:r>
            <a:endParaRPr dirty="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65" name="Google Shape;565;p72"/>
          <p:cNvSpPr txBox="1">
            <a:spLocks noGrp="1"/>
          </p:cNvSpPr>
          <p:nvPr>
            <p:ph type="sldNum" idx="12"/>
          </p:nvPr>
        </p:nvSpPr>
        <p:spPr>
          <a:xfrm>
            <a:off x="11496675" y="6423025"/>
            <a:ext cx="62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  <p:sp>
        <p:nvSpPr>
          <p:cNvPr id="566" name="Google Shape;566;p72"/>
          <p:cNvSpPr txBox="1"/>
          <p:nvPr/>
        </p:nvSpPr>
        <p:spPr>
          <a:xfrm>
            <a:off x="7008675" y="1584475"/>
            <a:ext cx="30000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39B"/>
              </a:buClr>
              <a:buSzPts val="1800"/>
              <a:buFont typeface="Poppins"/>
              <a:buNone/>
            </a:pPr>
            <a:r>
              <a:rPr lang="en-US" sz="1800" b="1" i="1" u="none" strike="noStrike" cap="none">
                <a:solidFill>
                  <a:srgbClr val="00A39B"/>
                </a:solidFill>
                <a:latin typeface="Poppins"/>
                <a:ea typeface="Poppins"/>
                <a:cs typeface="Poppins"/>
                <a:sym typeface="Poppins"/>
              </a:rPr>
              <a:t>High-uptake countries:</a:t>
            </a:r>
            <a:r>
              <a:rPr lang="en-US" sz="1800" b="1" i="1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b="0" i="1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Austria, Belgium, Denmark, France, Germany, Italy, Spain, Sweden, Netherlands, Greece, Ireland, Portugal and Czech Republic</a:t>
            </a:r>
            <a:endParaRPr sz="1800" b="0" i="1" u="none" strike="noStrike" cap="non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67" name="Google Shape;567;p72"/>
          <p:cNvSpPr txBox="1"/>
          <p:nvPr/>
        </p:nvSpPr>
        <p:spPr>
          <a:xfrm>
            <a:off x="6982200" y="3584025"/>
            <a:ext cx="3000000" cy="2954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Poppins"/>
              <a:buNone/>
            </a:pPr>
            <a:r>
              <a:rPr lang="en-US" sz="1800" b="1" i="1" u="none" strike="noStrike" cap="none" dirty="0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rPr>
              <a:t>Low-uptake countries: </a:t>
            </a:r>
            <a:r>
              <a:rPr lang="en-US" sz="1800" b="0" i="1" u="none" strike="noStrike" cap="none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Bulgaria, Hungary, Estonia, Croatia, </a:t>
            </a:r>
            <a:r>
              <a:rPr lang="en-US" sz="1800" b="0" i="1" u="none" strike="noStrike" cap="none" dirty="0">
                <a:solidFill>
                  <a:srgbClr val="FF0000"/>
                </a:solidFill>
                <a:latin typeface="Poppins"/>
                <a:ea typeface="Poppins"/>
                <a:cs typeface="Poppins"/>
                <a:sym typeface="Poppins"/>
              </a:rPr>
              <a:t>Latvia</a:t>
            </a:r>
            <a:r>
              <a:rPr lang="en-US" sz="1800" b="0" i="1" u="none" strike="noStrike" cap="none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, Lithuania, Poland, Romania, Slovakia, Slovenia, Cyprus, Finland, Luxembourg, Malta, Ukraine, Iceland, Moldova, North Macedonia</a:t>
            </a:r>
            <a:endParaRPr sz="1800" b="0" i="1" u="none" strike="noStrike" cap="none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68" name="Google Shape;568;p72" title="Artboard 4@4x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6550" y="1540577"/>
            <a:ext cx="5784448" cy="46094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73"/>
          <p:cNvSpPr txBox="1">
            <a:spLocks noGrp="1"/>
          </p:cNvSpPr>
          <p:nvPr>
            <p:ph type="title"/>
          </p:nvPr>
        </p:nvSpPr>
        <p:spPr>
          <a:xfrm>
            <a:off x="691980" y="563329"/>
            <a:ext cx="10132800" cy="11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200"/>
              <a:buFont typeface="Poppins"/>
              <a:buNone/>
            </a:pPr>
            <a:r>
              <a:rPr lang="en-US" dirty="0" err="1">
                <a:latin typeface="Poppins"/>
                <a:ea typeface="Poppins"/>
                <a:cs typeface="Poppins"/>
                <a:sym typeface="Poppins"/>
              </a:rPr>
              <a:t>Otrais</a:t>
            </a:r>
            <a:r>
              <a:rPr lang="en-US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dirty="0" err="1">
                <a:latin typeface="Poppins"/>
                <a:ea typeface="Poppins"/>
                <a:cs typeface="Poppins"/>
                <a:sym typeface="Poppins"/>
              </a:rPr>
              <a:t>uzsaukums</a:t>
            </a:r>
            <a:r>
              <a:rPr lang="en-US" dirty="0">
                <a:latin typeface="Poppins"/>
                <a:ea typeface="Poppins"/>
                <a:cs typeface="Poppins"/>
                <a:sym typeface="Poppins"/>
              </a:rPr>
              <a:t> – </a:t>
            </a:r>
            <a:r>
              <a:rPr lang="en-US" dirty="0" err="1">
                <a:latin typeface="Poppins"/>
                <a:ea typeface="Poppins"/>
                <a:cs typeface="Poppins"/>
                <a:sym typeface="Poppins"/>
              </a:rPr>
              <a:t>laika</a:t>
            </a:r>
            <a:r>
              <a:rPr lang="en-US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dirty="0" err="1">
                <a:latin typeface="Poppins"/>
                <a:ea typeface="Poppins"/>
                <a:cs typeface="Poppins"/>
                <a:sym typeface="Poppins"/>
              </a:rPr>
              <a:t>grafiks</a:t>
            </a:r>
            <a:endParaRPr dirty="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75" name="Google Shape;575;p73"/>
          <p:cNvSpPr txBox="1">
            <a:spLocks noGrp="1"/>
          </p:cNvSpPr>
          <p:nvPr>
            <p:ph type="sldNum" idx="12"/>
          </p:nvPr>
        </p:nvSpPr>
        <p:spPr>
          <a:xfrm>
            <a:off x="11496675" y="6423025"/>
            <a:ext cx="62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  <p:sp>
        <p:nvSpPr>
          <p:cNvPr id="576" name="Google Shape;576;p73"/>
          <p:cNvSpPr/>
          <p:nvPr/>
        </p:nvSpPr>
        <p:spPr>
          <a:xfrm>
            <a:off x="9760319" y="5611305"/>
            <a:ext cx="127299" cy="123102"/>
          </a:xfrm>
          <a:prstGeom prst="ellipse">
            <a:avLst/>
          </a:prstGeom>
          <a:solidFill>
            <a:schemeClr val="accent6"/>
          </a:solidFill>
          <a:ln w="1905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77" name="Google Shape;577;p73"/>
          <p:cNvSpPr txBox="1"/>
          <p:nvPr/>
        </p:nvSpPr>
        <p:spPr>
          <a:xfrm>
            <a:off x="10160940" y="5548506"/>
            <a:ext cx="2012495" cy="2769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 err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rPr>
              <a:t>Vērtētāji</a:t>
            </a:r>
            <a:r>
              <a:rPr lang="en-US" sz="1200" b="0" i="0" u="none" strike="noStrike" cap="none" dirty="0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rPr>
              <a:t>/ </a:t>
            </a:r>
            <a:r>
              <a:rPr lang="en-US" sz="1200" b="0" i="0" u="none" strike="noStrike" cap="none" dirty="0" err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rPr>
              <a:t>validētāji</a:t>
            </a:r>
            <a:endParaRPr sz="1200" b="0" i="0" u="none" strike="noStrike" cap="none" dirty="0">
              <a:solidFill>
                <a:schemeClr val="accent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78" name="Google Shape;578;p73"/>
          <p:cNvSpPr/>
          <p:nvPr/>
        </p:nvSpPr>
        <p:spPr>
          <a:xfrm>
            <a:off x="9747343" y="5342709"/>
            <a:ext cx="127299" cy="123102"/>
          </a:xfrm>
          <a:prstGeom prst="ellipse">
            <a:avLst/>
          </a:prstGeom>
          <a:solidFill>
            <a:schemeClr val="accent4"/>
          </a:solidFill>
          <a:ln w="19050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79" name="Google Shape;579;p73"/>
          <p:cNvSpPr txBox="1"/>
          <p:nvPr/>
        </p:nvSpPr>
        <p:spPr>
          <a:xfrm>
            <a:off x="10160940" y="5271507"/>
            <a:ext cx="1910117" cy="2769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 err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Nacionālie</a:t>
            </a:r>
            <a:r>
              <a:rPr lang="en-US" sz="1200" b="0" i="0" u="none" strike="noStrike" cap="none" dirty="0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b="0" i="0" u="none" strike="noStrike" cap="none" dirty="0" err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eksperti</a:t>
            </a:r>
            <a:endParaRPr sz="1200" b="0" i="0" u="none" strike="noStrike" cap="none" dirty="0">
              <a:solidFill>
                <a:schemeClr val="accent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80" name="Google Shape;580;p73"/>
          <p:cNvSpPr/>
          <p:nvPr/>
        </p:nvSpPr>
        <p:spPr>
          <a:xfrm>
            <a:off x="691980" y="2004365"/>
            <a:ext cx="1053595" cy="927938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1" i="0" u="none" strike="noStrike" cap="none" dirty="0" err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Atvērta</a:t>
            </a:r>
            <a:r>
              <a:rPr lang="en-GB" sz="1200" b="1" i="0" u="none" strike="noStrike" cap="none" dirty="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GB" sz="1200" b="1" i="0" u="none" strike="noStrike" cap="none" dirty="0" err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pieteikša-nās</a:t>
            </a:r>
            <a:endParaRPr sz="1200" b="1" i="0" u="none" strike="noStrike" cap="none" dirty="0">
              <a:solidFill>
                <a:schemeClr val="accent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1" i="0" u="none" strike="noStrike" cap="none" dirty="0">
              <a:solidFill>
                <a:schemeClr val="accent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81" name="Google Shape;581;p73"/>
          <p:cNvSpPr/>
          <p:nvPr/>
        </p:nvSpPr>
        <p:spPr>
          <a:xfrm>
            <a:off x="691980" y="2845849"/>
            <a:ext cx="1053595" cy="223760"/>
          </a:xfrm>
          <a:prstGeom prst="rect">
            <a:avLst/>
          </a:prstGeom>
          <a:solidFill>
            <a:schemeClr val="accent5"/>
          </a:solidFill>
          <a:ln w="19050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5 May</a:t>
            </a:r>
            <a:endParaRPr sz="1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82" name="Google Shape;582;p73"/>
          <p:cNvSpPr/>
          <p:nvPr/>
        </p:nvSpPr>
        <p:spPr>
          <a:xfrm>
            <a:off x="1997052" y="2004365"/>
            <a:ext cx="1139481" cy="927938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i="0" u="none" strike="noStrike" cap="none" dirty="0" err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Pieteikumu</a:t>
            </a:r>
            <a:r>
              <a:rPr lang="en-US" sz="1200" b="1" i="0" u="none" strike="noStrike" cap="none" dirty="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b="1" dirty="0" err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termiņš</a:t>
            </a:r>
            <a:br>
              <a:rPr lang="en-US" sz="1200" b="1" i="0" u="none" strike="noStrike" cap="none" dirty="0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US" sz="1200" b="1" i="0" u="none" strike="noStrike" cap="none" dirty="0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1200" b="1" i="0" u="none" strike="noStrike" cap="none" dirty="0">
              <a:solidFill>
                <a:schemeClr val="accent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83" name="Google Shape;583;p73"/>
          <p:cNvSpPr/>
          <p:nvPr/>
        </p:nvSpPr>
        <p:spPr>
          <a:xfrm>
            <a:off x="1997052" y="2845849"/>
            <a:ext cx="1139481" cy="223757"/>
          </a:xfrm>
          <a:prstGeom prst="rect">
            <a:avLst/>
          </a:prstGeom>
          <a:solidFill>
            <a:schemeClr val="accent5"/>
          </a:solidFill>
          <a:ln w="19050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5 July</a:t>
            </a:r>
            <a:endParaRPr sz="1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584" name="Google Shape;584;p73"/>
          <p:cNvCxnSpPr>
            <a:stCxn id="580" idx="3"/>
            <a:endCxn id="582" idx="1"/>
          </p:cNvCxnSpPr>
          <p:nvPr/>
        </p:nvCxnSpPr>
        <p:spPr>
          <a:xfrm>
            <a:off x="1745575" y="2468334"/>
            <a:ext cx="251400" cy="0"/>
          </a:xfrm>
          <a:prstGeom prst="straightConnector1">
            <a:avLst/>
          </a:prstGeom>
          <a:noFill/>
          <a:ln w="19050" cap="flat" cmpd="sng">
            <a:solidFill>
              <a:srgbClr val="595959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585" name="Google Shape;585;p73"/>
          <p:cNvSpPr/>
          <p:nvPr/>
        </p:nvSpPr>
        <p:spPr>
          <a:xfrm>
            <a:off x="9747342" y="5061536"/>
            <a:ext cx="127299" cy="123102"/>
          </a:xfrm>
          <a:prstGeom prst="ellipse">
            <a:avLst/>
          </a:prstGeom>
          <a:solidFill>
            <a:schemeClr val="accent5"/>
          </a:solidFill>
          <a:ln w="19050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86" name="Google Shape;586;p73"/>
          <p:cNvSpPr txBox="1"/>
          <p:nvPr/>
        </p:nvSpPr>
        <p:spPr>
          <a:xfrm>
            <a:off x="10160940" y="4984587"/>
            <a:ext cx="1628466" cy="2769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 err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Kopienas</a:t>
            </a:r>
            <a:endParaRPr sz="1200" b="0" i="0" u="none" strike="noStrike" cap="none" dirty="0">
              <a:solidFill>
                <a:schemeClr val="accent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87" name="Google Shape;587;p73"/>
          <p:cNvSpPr/>
          <p:nvPr/>
        </p:nvSpPr>
        <p:spPr>
          <a:xfrm>
            <a:off x="4698640" y="2002768"/>
            <a:ext cx="1053595" cy="927938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 err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Rezultātu</a:t>
            </a:r>
            <a:r>
              <a:rPr lang="en-US" sz="1200" b="0" i="0" u="none" strike="noStrike" cap="none" dirty="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b="0" i="0" u="none" strike="noStrike" cap="none" dirty="0" err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paziņoša-na</a:t>
            </a:r>
            <a:endParaRPr sz="1200" b="1" i="0" u="none" strike="noStrike" cap="none" dirty="0">
              <a:solidFill>
                <a:schemeClr val="accent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88" name="Google Shape;588;p73"/>
          <p:cNvSpPr/>
          <p:nvPr/>
        </p:nvSpPr>
        <p:spPr>
          <a:xfrm>
            <a:off x="4691643" y="2853543"/>
            <a:ext cx="1053595" cy="223760"/>
          </a:xfrm>
          <a:prstGeom prst="rect">
            <a:avLst/>
          </a:prstGeom>
          <a:solidFill>
            <a:schemeClr val="accent5"/>
          </a:solidFill>
          <a:ln w="19050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Oct</a:t>
            </a:r>
            <a:endParaRPr sz="1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89" name="Google Shape;589;p73"/>
          <p:cNvSpPr/>
          <p:nvPr/>
        </p:nvSpPr>
        <p:spPr>
          <a:xfrm>
            <a:off x="3388010" y="2003774"/>
            <a:ext cx="1053595" cy="92533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 err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rPr>
              <a:t>Vērtēšana</a:t>
            </a:r>
            <a:r>
              <a:rPr lang="en-US" sz="1200" b="0" i="0" u="none" strike="noStrike" cap="none" dirty="0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1200" b="0" i="0" u="none" strike="noStrike" cap="none" dirty="0">
              <a:solidFill>
                <a:schemeClr val="accent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90" name="Google Shape;590;p73"/>
          <p:cNvSpPr/>
          <p:nvPr/>
        </p:nvSpPr>
        <p:spPr>
          <a:xfrm>
            <a:off x="3393568" y="2831891"/>
            <a:ext cx="1041039" cy="225709"/>
          </a:xfrm>
          <a:prstGeom prst="rect">
            <a:avLst/>
          </a:prstGeom>
          <a:solidFill>
            <a:schemeClr val="accent6"/>
          </a:solidFill>
          <a:ln w="1905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Jul-Oct</a:t>
            </a:r>
            <a:endParaRPr sz="1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591" name="Google Shape;591;p73"/>
          <p:cNvCxnSpPr>
            <a:stCxn id="582" idx="3"/>
            <a:endCxn id="589" idx="1"/>
          </p:cNvCxnSpPr>
          <p:nvPr/>
        </p:nvCxnSpPr>
        <p:spPr>
          <a:xfrm rot="10800000" flipH="1">
            <a:off x="3136533" y="2466534"/>
            <a:ext cx="251400" cy="1800"/>
          </a:xfrm>
          <a:prstGeom prst="straightConnector1">
            <a:avLst/>
          </a:prstGeom>
          <a:noFill/>
          <a:ln w="19050" cap="flat" cmpd="sng">
            <a:solidFill>
              <a:srgbClr val="595959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92" name="Google Shape;592;p73"/>
          <p:cNvCxnSpPr>
            <a:stCxn id="589" idx="3"/>
            <a:endCxn id="587" idx="1"/>
          </p:cNvCxnSpPr>
          <p:nvPr/>
        </p:nvCxnSpPr>
        <p:spPr>
          <a:xfrm>
            <a:off x="4441605" y="2466442"/>
            <a:ext cx="257100" cy="300"/>
          </a:xfrm>
          <a:prstGeom prst="straightConnector1">
            <a:avLst/>
          </a:prstGeom>
          <a:noFill/>
          <a:ln w="19050" cap="flat" cmpd="sng">
            <a:solidFill>
              <a:srgbClr val="595959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593" name="Google Shape;593;p73"/>
          <p:cNvSpPr/>
          <p:nvPr/>
        </p:nvSpPr>
        <p:spPr>
          <a:xfrm>
            <a:off x="6000927" y="2001171"/>
            <a:ext cx="1197230" cy="927938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 err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Līgumu</a:t>
            </a:r>
            <a:r>
              <a:rPr lang="en-US" sz="1200" b="0" i="0" u="none" strike="noStrike" cap="none" dirty="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b="0" i="0" u="none" strike="noStrike" cap="none" dirty="0" err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parakstīšana</a:t>
            </a:r>
            <a:endParaRPr sz="1200" b="1" i="0" u="none" strike="noStrike" cap="none" dirty="0">
              <a:solidFill>
                <a:schemeClr val="accent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94" name="Google Shape;594;p73"/>
          <p:cNvSpPr/>
          <p:nvPr/>
        </p:nvSpPr>
        <p:spPr>
          <a:xfrm>
            <a:off x="7454192" y="2001171"/>
            <a:ext cx="1445921" cy="1279099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i="0" u="none" strike="noStrike" cap="none" dirty="0" err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Biznesa</a:t>
            </a:r>
            <a:r>
              <a:rPr lang="en-US" sz="1200" b="1" i="0" u="none" strike="noStrike" cap="none" dirty="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b="1" i="0" u="none" strike="noStrike" cap="none" dirty="0" err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plāna</a:t>
            </a:r>
            <a:r>
              <a:rPr lang="en-US" sz="1200" b="1" i="0" u="none" strike="noStrike" cap="none" dirty="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b="1" i="0" u="none" strike="noStrike" cap="none" dirty="0" err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izstrāde</a:t>
            </a:r>
            <a:r>
              <a:rPr lang="en-US" sz="1200" b="1" i="0" u="none" strike="noStrike" cap="none" dirty="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 &amp; </a:t>
            </a:r>
            <a:r>
              <a:rPr lang="en-US" sz="1200" b="1" i="0" u="none" strike="noStrike" cap="none" dirty="0" err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kapacitātes</a:t>
            </a:r>
            <a:r>
              <a:rPr lang="en-US" sz="1200" b="1" i="0" u="none" strike="noStrike" cap="none" dirty="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b="1" i="0" u="none" strike="noStrike" cap="none" dirty="0" err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stiprināšanas</a:t>
            </a:r>
            <a:r>
              <a:rPr lang="en-US" sz="1200" b="1" i="0" u="none" strike="noStrike" cap="none" dirty="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b="1" i="0" u="none" strike="noStrike" cap="none" dirty="0" err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aktivitātes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5" name="Google Shape;595;p73"/>
          <p:cNvSpPr/>
          <p:nvPr/>
        </p:nvSpPr>
        <p:spPr>
          <a:xfrm>
            <a:off x="9156148" y="2002769"/>
            <a:ext cx="1303308" cy="927936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 err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rPr>
              <a:t>Biznesa</a:t>
            </a:r>
            <a:r>
              <a:rPr lang="en-US" sz="1200" b="0" i="0" u="none" strike="noStrike" cap="none" dirty="0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b="0" i="0" u="none" strike="noStrike" cap="none" dirty="0" err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rPr>
              <a:t>plānu</a:t>
            </a:r>
            <a:r>
              <a:rPr lang="en-US" sz="1200" b="0" i="0" u="none" strike="noStrike" cap="none" dirty="0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b="0" i="0" u="none" strike="noStrike" cap="none" dirty="0" err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rPr>
              <a:t>validēšana</a:t>
            </a:r>
            <a:endParaRPr sz="1200" b="1" i="0" u="none" strike="noStrike" cap="none" dirty="0">
              <a:solidFill>
                <a:schemeClr val="accent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96" name="Google Shape;596;p73"/>
          <p:cNvSpPr/>
          <p:nvPr/>
        </p:nvSpPr>
        <p:spPr>
          <a:xfrm>
            <a:off x="10715491" y="2006262"/>
            <a:ext cx="1284461" cy="927938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 err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Monitoringa</a:t>
            </a:r>
            <a:r>
              <a:rPr lang="en-US" sz="1200" b="0" i="0" u="none" strike="noStrike" cap="none" dirty="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b="0" i="0" u="none" strike="noStrike" cap="none" dirty="0" err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aptauja</a:t>
            </a:r>
            <a:endParaRPr sz="1200" b="1" i="0" u="none" strike="noStrike" cap="none" dirty="0">
              <a:solidFill>
                <a:schemeClr val="accent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597" name="Google Shape;597;p73"/>
          <p:cNvCxnSpPr>
            <a:stCxn id="587" idx="3"/>
            <a:endCxn id="593" idx="1"/>
          </p:cNvCxnSpPr>
          <p:nvPr/>
        </p:nvCxnSpPr>
        <p:spPr>
          <a:xfrm rot="10800000" flipH="1">
            <a:off x="5752235" y="2465237"/>
            <a:ext cx="248700" cy="1500"/>
          </a:xfrm>
          <a:prstGeom prst="straightConnector1">
            <a:avLst/>
          </a:prstGeom>
          <a:noFill/>
          <a:ln w="19050" cap="flat" cmpd="sng">
            <a:solidFill>
              <a:srgbClr val="595959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598" name="Google Shape;598;p73"/>
          <p:cNvSpPr/>
          <p:nvPr/>
        </p:nvSpPr>
        <p:spPr>
          <a:xfrm>
            <a:off x="5996714" y="2909509"/>
            <a:ext cx="1197402" cy="450558"/>
          </a:xfrm>
          <a:prstGeom prst="rect">
            <a:avLst/>
          </a:prstGeom>
          <a:solidFill>
            <a:schemeClr val="accent5"/>
          </a:solidFill>
          <a:ln w="19050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2 </a:t>
            </a:r>
            <a:r>
              <a:rPr lang="en-US" sz="1200" b="0" i="0" u="none" strike="noStrike" cap="none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mēnešu</a:t>
            </a:r>
            <a:r>
              <a:rPr lang="en-US" sz="1200" b="0" i="0" u="none" strike="noStrike" cap="none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b="0" i="0" u="none" strike="noStrike" cap="none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laikā</a:t>
            </a:r>
            <a:endParaRPr sz="1200" b="0" i="0" u="none" strike="noStrike" cap="none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99" name="Google Shape;599;p73"/>
          <p:cNvSpPr/>
          <p:nvPr/>
        </p:nvSpPr>
        <p:spPr>
          <a:xfrm>
            <a:off x="9151896" y="2934347"/>
            <a:ext cx="1303308" cy="575387"/>
          </a:xfrm>
          <a:prstGeom prst="rect">
            <a:avLst/>
          </a:prstGeom>
          <a:solidFill>
            <a:schemeClr val="accent6"/>
          </a:solidFill>
          <a:ln w="1905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Pēc</a:t>
            </a:r>
            <a:r>
              <a:rPr lang="en-US" sz="1200" b="0" i="0" u="none" strike="noStrike" cap="none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b="0" i="0" u="none" strike="noStrike" cap="none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biznesa</a:t>
            </a:r>
            <a:r>
              <a:rPr lang="en-US" sz="1200" b="0" i="0" u="none" strike="noStrike" cap="none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b="0" i="0" u="none" strike="noStrike" cap="none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plāna</a:t>
            </a:r>
            <a:r>
              <a:rPr lang="en-US" sz="1200" b="0" i="0" u="none" strike="noStrike" cap="none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b="0" i="0" u="none" strike="noStrike" cap="none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iesniegšanas</a:t>
            </a:r>
            <a:endParaRPr sz="1200" b="0" i="0" u="none" strike="noStrike" cap="none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00" name="Google Shape;600;p73"/>
          <p:cNvSpPr/>
          <p:nvPr/>
        </p:nvSpPr>
        <p:spPr>
          <a:xfrm>
            <a:off x="7458046" y="3270364"/>
            <a:ext cx="1442068" cy="508865"/>
          </a:xfrm>
          <a:prstGeom prst="rect">
            <a:avLst/>
          </a:prstGeom>
          <a:solidFill>
            <a:schemeClr val="accent5"/>
          </a:solidFill>
          <a:ln w="19050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6 </a:t>
            </a:r>
            <a:r>
              <a:rPr lang="en-US" sz="1200" b="0" i="0" u="none" strike="noStrike" cap="none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mēnešu</a:t>
            </a:r>
            <a:r>
              <a:rPr lang="en-US" sz="1200" b="0" i="0" u="none" strike="noStrike" cap="none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b="0" i="0" u="none" strike="noStrike" cap="none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laikā</a:t>
            </a:r>
            <a:endParaRPr sz="1200" b="0" i="0" u="none" strike="noStrike" cap="none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601" name="Google Shape;601;p73"/>
          <p:cNvCxnSpPr>
            <a:stCxn id="595" idx="3"/>
            <a:endCxn id="596" idx="1"/>
          </p:cNvCxnSpPr>
          <p:nvPr/>
        </p:nvCxnSpPr>
        <p:spPr>
          <a:xfrm>
            <a:off x="10459456" y="2466737"/>
            <a:ext cx="255900" cy="3600"/>
          </a:xfrm>
          <a:prstGeom prst="straightConnector1">
            <a:avLst/>
          </a:prstGeom>
          <a:noFill/>
          <a:ln w="19050" cap="flat" cmpd="sng">
            <a:solidFill>
              <a:srgbClr val="595959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602" name="Google Shape;602;p73"/>
          <p:cNvSpPr/>
          <p:nvPr/>
        </p:nvSpPr>
        <p:spPr>
          <a:xfrm>
            <a:off x="10723995" y="2934347"/>
            <a:ext cx="1284461" cy="818169"/>
          </a:xfrm>
          <a:prstGeom prst="rect">
            <a:avLst/>
          </a:prstGeom>
          <a:solidFill>
            <a:schemeClr val="accent5"/>
          </a:solidFill>
          <a:ln w="19050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6 </a:t>
            </a:r>
            <a:r>
              <a:rPr lang="en-US" sz="1200" b="0" i="0" u="none" strike="noStrike" cap="none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mēnešu</a:t>
            </a:r>
            <a:r>
              <a:rPr lang="en-US" sz="1200" b="0" i="0" u="none" strike="noStrike" cap="none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b="0" i="0" u="none" strike="noStrike" cap="none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laikā</a:t>
            </a:r>
            <a:r>
              <a:rPr lang="en-US" sz="1200" b="0" i="0" u="none" strike="noStrike" cap="none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b="0" i="0" u="none" strike="noStrike" cap="none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pēc</a:t>
            </a:r>
            <a:r>
              <a:rPr lang="en-US" sz="1200" b="0" i="0" u="none" strike="noStrike" cap="none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b="0" i="0" u="none" strike="noStrike" cap="none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biznesa</a:t>
            </a:r>
            <a:r>
              <a:rPr lang="en-US" sz="1200" b="0" i="0" u="none" strike="noStrike" cap="none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b="0" i="0" u="none" strike="noStrike" cap="none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plāna</a:t>
            </a:r>
            <a:r>
              <a:rPr lang="en-US" sz="1200" b="0" i="0" u="none" strike="noStrike" cap="none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b="0" i="0" u="none" strike="noStrike" cap="none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izstrādes</a:t>
            </a:r>
            <a:endParaRPr sz="1200" b="0" i="0" u="none" strike="noStrike" cap="none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603" name="Google Shape;603;p73"/>
          <p:cNvCxnSpPr>
            <a:endCxn id="595" idx="1"/>
          </p:cNvCxnSpPr>
          <p:nvPr/>
        </p:nvCxnSpPr>
        <p:spPr>
          <a:xfrm>
            <a:off x="8900248" y="2465237"/>
            <a:ext cx="255900" cy="1500"/>
          </a:xfrm>
          <a:prstGeom prst="straightConnector1">
            <a:avLst/>
          </a:prstGeom>
          <a:noFill/>
          <a:ln w="19050" cap="flat" cmpd="sng">
            <a:solidFill>
              <a:srgbClr val="595959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604" name="Google Shape;604;p73"/>
          <p:cNvCxnSpPr>
            <a:stCxn id="593" idx="3"/>
          </p:cNvCxnSpPr>
          <p:nvPr/>
        </p:nvCxnSpPr>
        <p:spPr>
          <a:xfrm>
            <a:off x="7198157" y="2465140"/>
            <a:ext cx="255900" cy="0"/>
          </a:xfrm>
          <a:prstGeom prst="straightConnector1">
            <a:avLst/>
          </a:prstGeom>
          <a:noFill/>
          <a:ln w="19050" cap="flat" cmpd="sng">
            <a:solidFill>
              <a:srgbClr val="595959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605" name="Google Shape;605;p73"/>
          <p:cNvSpPr/>
          <p:nvPr/>
        </p:nvSpPr>
        <p:spPr>
          <a:xfrm>
            <a:off x="691980" y="3971814"/>
            <a:ext cx="2444553" cy="855636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 err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Nacionālie</a:t>
            </a:r>
            <a:r>
              <a:rPr lang="en-US" sz="1200" b="0" i="0" u="none" strike="noStrike" cap="none" dirty="0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b="0" i="0" u="none" strike="noStrike" cap="none" dirty="0" err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eksperti</a:t>
            </a:r>
            <a:r>
              <a:rPr lang="en-US" sz="1200" b="0" i="0" u="none" strike="noStrike" cap="none" dirty="0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b="0" i="0" u="none" strike="noStrike" cap="none" dirty="0" err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ir</a:t>
            </a:r>
            <a:r>
              <a:rPr lang="en-US" sz="1200" b="0" i="0" u="none" strike="noStrike" cap="none" dirty="0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b="0" i="0" u="none" strike="noStrike" cap="none" dirty="0" err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pieejami</a:t>
            </a:r>
            <a:r>
              <a:rPr lang="en-US" sz="1200" b="0" i="0" u="none" strike="noStrike" cap="none" dirty="0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 un </a:t>
            </a:r>
            <a:r>
              <a:rPr lang="en-US" sz="1200" b="0" i="0" u="none" strike="noStrike" cap="none" dirty="0" err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gatavi</a:t>
            </a:r>
            <a:r>
              <a:rPr lang="en-US" sz="1200" b="0" i="0" u="none" strike="noStrike" cap="none" dirty="0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b="0" i="0" u="none" strike="noStrike" cap="none" dirty="0" err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atbildēt</a:t>
            </a:r>
            <a:r>
              <a:rPr lang="en-US" sz="1200" b="0" i="0" u="none" strike="noStrike" cap="none" dirty="0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b="0" i="0" u="none" strike="noStrike" cap="none" dirty="0" err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uz</a:t>
            </a:r>
            <a:r>
              <a:rPr lang="en-US" sz="1200" b="0" i="0" u="none" strike="noStrike" cap="none" dirty="0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b="0" i="0" u="none" strike="noStrike" cap="none" dirty="0" err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jautājumiem</a:t>
            </a:r>
            <a:r>
              <a:rPr lang="en-US" sz="1200" b="0" i="0" u="none" strike="noStrike" cap="none" dirty="0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 par </a:t>
            </a:r>
            <a:r>
              <a:rPr lang="en-US" sz="1200" b="0" i="0" u="none" strike="noStrike" cap="none" dirty="0" err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pieteikumu</a:t>
            </a:r>
            <a:r>
              <a:rPr lang="en-US" sz="1200" b="0" i="0" u="none" strike="noStrike" cap="none" dirty="0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b="0" i="0" u="none" strike="noStrike" cap="none" dirty="0" err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procesu</a:t>
            </a:r>
            <a:endParaRPr sz="1200" b="0" i="0" u="none" strike="noStrike" cap="none" dirty="0">
              <a:solidFill>
                <a:schemeClr val="accent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06" name="Google Shape;606;p73"/>
          <p:cNvSpPr/>
          <p:nvPr/>
        </p:nvSpPr>
        <p:spPr>
          <a:xfrm>
            <a:off x="691980" y="3315303"/>
            <a:ext cx="2444553" cy="485683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 err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Eiropas</a:t>
            </a:r>
            <a:r>
              <a:rPr lang="en-US" sz="1200" b="0" i="0" u="none" strike="noStrike" cap="none" dirty="0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b="0" i="0" u="none" strike="noStrike" cap="none" dirty="0" err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sesija</a:t>
            </a:r>
            <a:r>
              <a:rPr lang="en-US" sz="1200" b="0" i="0" u="none" strike="noStrike" cap="none" dirty="0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 +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 err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Nacionālās</a:t>
            </a:r>
            <a:r>
              <a:rPr lang="en-US" sz="1200" b="0" i="0" u="none" strike="noStrike" cap="none" dirty="0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 info </a:t>
            </a:r>
            <a:r>
              <a:rPr lang="en-US" sz="1200" b="0" i="0" u="none" strike="noStrike" cap="none" dirty="0" err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sesijas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74"/>
          <p:cNvSpPr txBox="1">
            <a:spLocks noGrp="1"/>
          </p:cNvSpPr>
          <p:nvPr>
            <p:ph type="title"/>
          </p:nvPr>
        </p:nvSpPr>
        <p:spPr>
          <a:xfrm>
            <a:off x="691980" y="563329"/>
            <a:ext cx="10132800" cy="11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200"/>
              <a:buFont typeface="Poppins"/>
              <a:buNone/>
            </a:pPr>
            <a:r>
              <a:rPr lang="en-US" dirty="0" err="1">
                <a:latin typeface="Poppins"/>
                <a:ea typeface="Poppins"/>
                <a:cs typeface="Poppins"/>
                <a:sym typeface="Poppins"/>
              </a:rPr>
              <a:t>Otrais</a:t>
            </a:r>
            <a:r>
              <a:rPr lang="en-US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dirty="0" err="1">
                <a:latin typeface="Poppins"/>
                <a:ea typeface="Poppins"/>
                <a:cs typeface="Poppins"/>
                <a:sym typeface="Poppins"/>
              </a:rPr>
              <a:t>uzsaukums</a:t>
            </a:r>
            <a:r>
              <a:rPr lang="en-US" dirty="0">
                <a:latin typeface="Poppins"/>
                <a:ea typeface="Poppins"/>
                <a:cs typeface="Poppins"/>
                <a:sym typeface="Poppins"/>
              </a:rPr>
              <a:t> – </a:t>
            </a:r>
            <a:r>
              <a:rPr lang="en-US" dirty="0" err="1">
                <a:latin typeface="Poppins"/>
                <a:ea typeface="Poppins"/>
                <a:cs typeface="Poppins"/>
                <a:sym typeface="Poppins"/>
              </a:rPr>
              <a:t>laika</a:t>
            </a:r>
            <a:r>
              <a:rPr lang="en-US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dirty="0" err="1">
                <a:latin typeface="Poppins"/>
                <a:ea typeface="Poppins"/>
                <a:cs typeface="Poppins"/>
                <a:sym typeface="Poppins"/>
              </a:rPr>
              <a:t>grafiks</a:t>
            </a:r>
            <a:endParaRPr dirty="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13" name="Google Shape;613;p74"/>
          <p:cNvSpPr txBox="1">
            <a:spLocks noGrp="1"/>
          </p:cNvSpPr>
          <p:nvPr>
            <p:ph type="sldNum" idx="12"/>
          </p:nvPr>
        </p:nvSpPr>
        <p:spPr>
          <a:xfrm>
            <a:off x="11496675" y="6423025"/>
            <a:ext cx="62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  <p:graphicFrame>
        <p:nvGraphicFramePr>
          <p:cNvPr id="614" name="Google Shape;614;p74"/>
          <p:cNvGraphicFramePr/>
          <p:nvPr>
            <p:extLst>
              <p:ext uri="{D42A27DB-BD31-4B8C-83A1-F6EECF244321}">
                <p14:modId xmlns:p14="http://schemas.microsoft.com/office/powerpoint/2010/main" val="3040202286"/>
              </p:ext>
            </p:extLst>
          </p:nvPr>
        </p:nvGraphicFramePr>
        <p:xfrm>
          <a:off x="862525" y="2031600"/>
          <a:ext cx="7727050" cy="3200190"/>
        </p:xfrm>
        <a:graphic>
          <a:graphicData uri="http://schemas.openxmlformats.org/drawingml/2006/table">
            <a:tbl>
              <a:tblPr>
                <a:noFill/>
                <a:tableStyleId>{D775A01B-4E07-4798-93BA-79AC66A6A050}</a:tableStyleId>
              </a:tblPr>
              <a:tblGrid>
                <a:gridCol w="3359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67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Poppins"/>
                        <a:buNone/>
                      </a:pPr>
                      <a:r>
                        <a:rPr lang="en-US" sz="18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5.maijs 2026</a:t>
                      </a:r>
                      <a:endParaRPr sz="18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A39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A39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A39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A39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 dirty="0" err="1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Atklāšana</a:t>
                      </a:r>
                      <a:r>
                        <a:rPr lang="en-US" sz="18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</a:t>
                      </a:r>
                      <a:endParaRPr sz="18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A39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A39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A39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A39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Poppins"/>
                        <a:buNone/>
                      </a:pPr>
                      <a:r>
                        <a:rPr lang="en-US" sz="18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5.jūlijs 2026, 17:00 CET</a:t>
                      </a:r>
                      <a:endParaRPr sz="18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A39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A39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A39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A39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 dirty="0" err="1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Pieteikumu</a:t>
                      </a:r>
                      <a:r>
                        <a:rPr lang="en-US" sz="18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</a:t>
                      </a:r>
                      <a:r>
                        <a:rPr lang="en-US" sz="1800" u="none" strike="noStrike" cap="none" dirty="0" err="1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iesniegšanas</a:t>
                      </a:r>
                      <a:r>
                        <a:rPr lang="en-US" sz="18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</a:t>
                      </a:r>
                      <a:r>
                        <a:rPr lang="en-US" sz="1800" u="none" strike="noStrike" cap="none" dirty="0" err="1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termiņš</a:t>
                      </a:r>
                      <a:endParaRPr sz="18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A39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A39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A39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A39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800" u="none" strike="noStrike" cap="none" dirty="0" err="1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Jūlijs</a:t>
                      </a:r>
                      <a:r>
                        <a:rPr lang="en-US" sz="1800" u="none" strike="noStrike" cap="none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– </a:t>
                      </a:r>
                      <a:r>
                        <a:rPr lang="en-US" sz="1800" u="none" strike="noStrike" cap="none" dirty="0" err="1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oktobris</a:t>
                      </a:r>
                      <a:r>
                        <a:rPr lang="en-US" sz="1800" u="none" strike="noStrike" cap="none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2026</a:t>
                      </a:r>
                      <a:endParaRPr sz="18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A39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A39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A39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A39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 dirty="0" err="1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Vērtēšana</a:t>
                      </a:r>
                      <a:r>
                        <a:rPr lang="en-US" sz="1800" u="none" strike="noStrike" cap="none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</a:t>
                      </a:r>
                      <a:endParaRPr sz="18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A39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A39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A39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A39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800" u="none" strike="noStrike" cap="none" dirty="0" err="1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Oktobris</a:t>
                      </a:r>
                      <a:r>
                        <a:rPr lang="en-US" sz="1800" u="none" strike="noStrike" cap="none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2026</a:t>
                      </a:r>
                      <a:endParaRPr sz="18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A39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A39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A39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A39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 dirty="0" err="1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Rezultātu</a:t>
                      </a:r>
                      <a:r>
                        <a:rPr lang="en-US" sz="1800" u="none" strike="noStrike" cap="none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</a:t>
                      </a:r>
                      <a:r>
                        <a:rPr lang="en-US" sz="1800" u="none" strike="noStrike" cap="none" dirty="0" err="1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paziņošana</a:t>
                      </a:r>
                      <a:endParaRPr sz="18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A39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A39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A39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A39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800" u="none" strike="noStrike" cap="none" dirty="0" err="1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Novembris</a:t>
                      </a:r>
                      <a:r>
                        <a:rPr lang="en-US" sz="1800" u="none" strike="noStrike" cap="none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2026</a:t>
                      </a:r>
                      <a:endParaRPr sz="18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A39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A39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A39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A39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 dirty="0" err="1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Līgumu</a:t>
                      </a:r>
                      <a:r>
                        <a:rPr lang="en-US" sz="1800" u="none" strike="noStrike" cap="none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</a:t>
                      </a:r>
                      <a:r>
                        <a:rPr lang="en-US" sz="1800" u="none" strike="noStrike" cap="none" dirty="0" err="1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slēgšana</a:t>
                      </a:r>
                      <a:endParaRPr sz="18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A39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A39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A39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A39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Poppins"/>
                        <a:buNone/>
                      </a:pPr>
                      <a:r>
                        <a:rPr lang="en-US" sz="1800" u="none" strike="noStrike" cap="none" dirty="0" err="1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Novembris</a:t>
                      </a:r>
                      <a:r>
                        <a:rPr lang="en-US" sz="18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2026</a:t>
                      </a:r>
                      <a:endParaRPr sz="18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A39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A39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A39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A39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 dirty="0" err="1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Biznesa</a:t>
                      </a:r>
                      <a:r>
                        <a:rPr lang="en-US" sz="18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</a:t>
                      </a:r>
                      <a:r>
                        <a:rPr lang="en-US" sz="1800" u="none" strike="noStrike" cap="none" dirty="0" err="1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plāna</a:t>
                      </a:r>
                      <a:r>
                        <a:rPr lang="en-US" sz="18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</a:t>
                      </a:r>
                      <a:r>
                        <a:rPr lang="en-US" sz="1800" u="none" strike="noStrike" cap="none" dirty="0" err="1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izstrāde</a:t>
                      </a:r>
                      <a:endParaRPr sz="18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A39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A39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A39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A39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Poppins"/>
                        <a:buNone/>
                      </a:pPr>
                      <a:r>
                        <a:rPr lang="en-US" sz="1800" u="none" strike="noStrike" cap="none" dirty="0" err="1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Pēc</a:t>
                      </a:r>
                      <a:r>
                        <a:rPr lang="en-US" sz="18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</a:t>
                      </a:r>
                      <a:r>
                        <a:rPr lang="en-US" sz="1800" u="none" strike="noStrike" cap="none" dirty="0" err="1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maija</a:t>
                      </a:r>
                      <a:r>
                        <a:rPr lang="en-US" sz="18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2027</a:t>
                      </a:r>
                      <a:endParaRPr sz="18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A39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A39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A39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A39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 dirty="0" err="1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Monitorings</a:t>
                      </a:r>
                      <a:r>
                        <a:rPr lang="en-US" sz="18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un </a:t>
                      </a:r>
                      <a:r>
                        <a:rPr lang="en-US" sz="1800" u="none" strike="noStrike" cap="none" dirty="0" err="1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īstenošana</a:t>
                      </a:r>
                      <a:endParaRPr sz="18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A39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A39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A39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A39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g35dd3ddf6f3_0_32"/>
          <p:cNvSpPr txBox="1">
            <a:spLocks noGrp="1"/>
          </p:cNvSpPr>
          <p:nvPr>
            <p:ph type="title"/>
          </p:nvPr>
        </p:nvSpPr>
        <p:spPr>
          <a:xfrm>
            <a:off x="640080" y="585579"/>
            <a:ext cx="10132800" cy="11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dirty="0">
                <a:latin typeface="Poppins"/>
                <a:ea typeface="Poppins"/>
                <a:cs typeface="Poppins"/>
                <a:sym typeface="Poppins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9"/>
                  </a:ext>
                </a:extLst>
              </a:rPr>
              <a:t>Kas </a:t>
            </a:r>
            <a:r>
              <a:rPr lang="en-US" dirty="0" err="1">
                <a:latin typeface="Poppins"/>
                <a:ea typeface="Poppins"/>
                <a:cs typeface="Poppins"/>
                <a:sym typeface="Poppins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9"/>
                  </a:ext>
                </a:extLst>
              </a:rPr>
              <a:t>ietilpst</a:t>
            </a:r>
            <a:r>
              <a:rPr lang="en-US" dirty="0">
                <a:latin typeface="Poppins"/>
                <a:ea typeface="Poppins"/>
                <a:cs typeface="Poppins"/>
                <a:sym typeface="Poppins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9"/>
                  </a:ext>
                </a:extLst>
              </a:rPr>
              <a:t> </a:t>
            </a:r>
            <a:r>
              <a:rPr lang="en-US" dirty="0" err="1">
                <a:latin typeface="Poppins"/>
                <a:ea typeface="Poppins"/>
                <a:cs typeface="Poppins"/>
                <a:sym typeface="Poppins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9"/>
                  </a:ext>
                </a:extLst>
              </a:rPr>
              <a:t>biznesa</a:t>
            </a:r>
            <a:r>
              <a:rPr lang="en-US" dirty="0">
                <a:latin typeface="Poppins"/>
                <a:ea typeface="Poppins"/>
                <a:cs typeface="Poppins"/>
                <a:sym typeface="Poppins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9"/>
                  </a:ext>
                </a:extLst>
              </a:rPr>
              <a:t> </a:t>
            </a:r>
            <a:r>
              <a:rPr lang="en-US" dirty="0" err="1">
                <a:latin typeface="Poppins"/>
                <a:ea typeface="Poppins"/>
                <a:cs typeface="Poppins"/>
                <a:sym typeface="Poppins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9"/>
                  </a:ext>
                </a:extLst>
              </a:rPr>
              <a:t>plānā</a:t>
            </a:r>
            <a:r>
              <a:rPr lang="en-US" dirty="0">
                <a:latin typeface="Poppins"/>
                <a:ea typeface="Poppins"/>
                <a:cs typeface="Poppins"/>
                <a:sym typeface="Poppins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9"/>
                  </a:ext>
                </a:extLst>
              </a:rPr>
              <a:t>?</a:t>
            </a:r>
            <a:endParaRPr dirty="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26" name="Google Shape;526;g35dd3ddf6f3_0_32"/>
          <p:cNvSpPr txBox="1">
            <a:spLocks noGrp="1"/>
          </p:cNvSpPr>
          <p:nvPr>
            <p:ph type="body" idx="1"/>
          </p:nvPr>
        </p:nvSpPr>
        <p:spPr>
          <a:xfrm>
            <a:off x="5164532" y="1497161"/>
            <a:ext cx="5420400" cy="49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1750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SzPts val="1400"/>
              <a:buFont typeface="Poppins"/>
              <a:buChar char="●"/>
            </a:pPr>
            <a:r>
              <a:rPr lang="lv-LV" sz="1400" b="1" dirty="0">
                <a:latin typeface="Poppins" panose="00000500000000000000" pitchFamily="2" charset="0"/>
                <a:cs typeface="Poppins" panose="00000500000000000000" pitchFamily="2" charset="0"/>
              </a:rPr>
              <a:t>Finanšu analīze: </a:t>
            </a:r>
            <a:r>
              <a:rPr lang="lv-LV" sz="1400" dirty="0">
                <a:latin typeface="Poppins" panose="00000500000000000000" pitchFamily="2" charset="0"/>
                <a:cs typeface="Poppins" panose="00000500000000000000" pitchFamily="2" charset="0"/>
              </a:rPr>
              <a:t>Projekta investīciju vajadzību, ieņēmumu plūsmu un ekspluatācijas izmaksu novērtējums, lai nodrošinātu tā ilgtspēju ilgtermiņā.</a:t>
            </a:r>
            <a:endParaRPr sz="1400" dirty="0">
              <a:latin typeface="Poppins" panose="00000500000000000000" pitchFamily="2" charset="0"/>
              <a:cs typeface="Poppins" panose="00000500000000000000" pitchFamily="2" charset="0"/>
              <a:sym typeface="Poppins"/>
            </a:endParaRPr>
          </a:p>
          <a:p>
            <a:pPr marL="457200" lvl="0" indent="-3175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oppins"/>
              <a:buChar char="●"/>
            </a:pPr>
            <a:r>
              <a:rPr lang="lv-LV" sz="1400" b="1" dirty="0">
                <a:latin typeface="Poppins" panose="00000500000000000000" pitchFamily="2" charset="0"/>
                <a:cs typeface="Poppins" panose="00000500000000000000" pitchFamily="2" charset="0"/>
              </a:rPr>
              <a:t>Tehniskā analīze:</a:t>
            </a:r>
            <a:r>
              <a:rPr lang="lv-LV" sz="1400" dirty="0">
                <a:latin typeface="Poppins" panose="00000500000000000000" pitchFamily="2" charset="0"/>
                <a:cs typeface="Poppins" panose="00000500000000000000" pitchFamily="2" charset="0"/>
              </a:rPr>
              <a:t> Enerģijas projekta iespējamības, dizaina un īstenošanas stratēģijas izvērtējums.</a:t>
            </a:r>
            <a:endParaRPr sz="1400" dirty="0"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  <a:p>
            <a:pPr marL="457200" lvl="0" indent="-3175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oppins"/>
              <a:buChar char="●"/>
            </a:pPr>
            <a:r>
              <a:rPr lang="lv-LV" sz="1400" b="1" dirty="0">
                <a:latin typeface="Poppins" panose="00000500000000000000" pitchFamily="2" charset="0"/>
                <a:cs typeface="Poppins" panose="00000500000000000000" pitchFamily="2" charset="0"/>
              </a:rPr>
              <a:t>Tirgus analīze:</a:t>
            </a:r>
            <a:r>
              <a:rPr lang="lv-LV" sz="1400" dirty="0">
                <a:latin typeface="Poppins" panose="00000500000000000000" pitchFamily="2" charset="0"/>
                <a:cs typeface="Poppins" panose="00000500000000000000" pitchFamily="2" charset="0"/>
              </a:rPr>
              <a:t> Esošo tirgus apstākļu izvērtējums attiecībā uz </a:t>
            </a:r>
            <a:r>
              <a:rPr lang="lv-LV" sz="1400" dirty="0" err="1">
                <a:latin typeface="Poppins" panose="00000500000000000000" pitchFamily="2" charset="0"/>
                <a:cs typeface="Poppins" panose="00000500000000000000" pitchFamily="2" charset="0"/>
              </a:rPr>
              <a:t>energokopienām</a:t>
            </a:r>
            <a:r>
              <a:rPr lang="lv-LV" sz="1400" dirty="0">
                <a:latin typeface="Poppins" panose="00000500000000000000" pitchFamily="2" charset="0"/>
                <a:cs typeface="Poppins" panose="00000500000000000000" pitchFamily="2" charset="0"/>
              </a:rPr>
              <a:t> jūsu valstī, sniedzot ieskatu iespējās un izaicinājumos.</a:t>
            </a:r>
            <a:endParaRPr sz="1400" dirty="0"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  <a:p>
            <a:pPr marL="457200" lvl="0" indent="-3175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oppins"/>
              <a:buChar char="●"/>
            </a:pPr>
            <a:r>
              <a:rPr lang="lv-LV" sz="1400" b="1" dirty="0">
                <a:latin typeface="Poppins" panose="00000500000000000000" pitchFamily="2" charset="0"/>
                <a:cs typeface="Poppins" panose="00000500000000000000" pitchFamily="2" charset="0"/>
              </a:rPr>
              <a:t>Sociālā un kopienas sadaļa:</a:t>
            </a:r>
            <a:r>
              <a:rPr lang="lv-LV" sz="1400" dirty="0">
                <a:latin typeface="Poppins" panose="00000500000000000000" pitchFamily="2" charset="0"/>
                <a:cs typeface="Poppins" panose="00000500000000000000" pitchFamily="2" charset="0"/>
              </a:rPr>
              <a:t> Uzsvars uz tādiem aspektiem kā </a:t>
            </a:r>
            <a:r>
              <a:rPr lang="lv-LV" sz="1400" dirty="0" err="1">
                <a:latin typeface="Poppins" panose="00000500000000000000" pitchFamily="2" charset="0"/>
                <a:cs typeface="Poppins" panose="00000500000000000000" pitchFamily="2" charset="0"/>
              </a:rPr>
              <a:t>atvērtība</a:t>
            </a:r>
            <a:r>
              <a:rPr lang="lv-LV" sz="1400" dirty="0">
                <a:latin typeface="Poppins" panose="00000500000000000000" pitchFamily="2" charset="0"/>
                <a:cs typeface="Poppins" panose="00000500000000000000" pitchFamily="2" charset="0"/>
              </a:rPr>
              <a:t> dalībai, iedzīvotāju iesaiste, sociālā iekļaušana un sagaidāmais sociālais ieguvums plašākai sabiedrībai.</a:t>
            </a:r>
            <a:endParaRPr sz="1400" dirty="0"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  <a:p>
            <a:pPr marL="457200" lvl="0" indent="-3175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oppins"/>
              <a:buChar char="●"/>
            </a:pPr>
            <a:r>
              <a:rPr lang="lv-LV" sz="1400" b="1" dirty="0">
                <a:latin typeface="Poppins" panose="00000500000000000000" pitchFamily="2" charset="0"/>
                <a:cs typeface="Poppins" panose="00000500000000000000" pitchFamily="2" charset="0"/>
              </a:rPr>
              <a:t>Juridiskā sadaļa:</a:t>
            </a:r>
            <a:r>
              <a:rPr lang="lv-LV" sz="1400" dirty="0">
                <a:latin typeface="Poppins" panose="00000500000000000000" pitchFamily="2" charset="0"/>
                <a:cs typeface="Poppins" panose="00000500000000000000" pitchFamily="2" charset="0"/>
              </a:rPr>
              <a:t> Apraksts par to, kā iniciatīva atbilst ES un nacionālajiem </a:t>
            </a:r>
            <a:r>
              <a:rPr lang="lv-LV" sz="1400" dirty="0" err="1">
                <a:latin typeface="Poppins" panose="00000500000000000000" pitchFamily="2" charset="0"/>
                <a:cs typeface="Poppins" panose="00000500000000000000" pitchFamily="2" charset="0"/>
              </a:rPr>
              <a:t>energokopienu</a:t>
            </a:r>
            <a:r>
              <a:rPr lang="lv-LV" sz="1400" dirty="0">
                <a:latin typeface="Poppins" panose="00000500000000000000" pitchFamily="2" charset="0"/>
                <a:cs typeface="Poppins" panose="00000500000000000000" pitchFamily="2" charset="0"/>
              </a:rPr>
              <a:t> definējumiem, tostarp analīze par tiesiskajiem noteikumiem un atbalstošajām sistēmām, ko nodrošina nacionālās programmas.</a:t>
            </a:r>
            <a:endParaRPr lang="en-GB" sz="14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indent="-317500">
              <a:spcBef>
                <a:spcPts val="0"/>
              </a:spcBef>
              <a:buSzPts val="1400"/>
              <a:buFont typeface="Poppins"/>
              <a:buChar char="●"/>
            </a:pPr>
            <a:r>
              <a:rPr lang="en-US" sz="1400" u="sng" dirty="0">
                <a:solidFill>
                  <a:schemeClr val="hlink"/>
                </a:solidFill>
                <a:latin typeface="Poppins"/>
                <a:ea typeface="Poppins"/>
                <a:cs typeface="Poppins"/>
                <a:sym typeface="Poppins"/>
                <a:hlinkClick r:id="rId3"/>
              </a:rPr>
              <a:t>Business plan template</a:t>
            </a:r>
            <a:endParaRPr lang="en-US" sz="1400" dirty="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27" name="Google Shape;527;g35dd3ddf6f3_0_32"/>
          <p:cNvSpPr txBox="1">
            <a:spLocks noGrp="1"/>
          </p:cNvSpPr>
          <p:nvPr>
            <p:ph type="sldNum" idx="12"/>
          </p:nvPr>
        </p:nvSpPr>
        <p:spPr>
          <a:xfrm>
            <a:off x="11496675" y="6423025"/>
            <a:ext cx="62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  <p:pic>
        <p:nvPicPr>
          <p:cNvPr id="528" name="Google Shape;528;g35dd3ddf6f3_0_32" title="Document_v2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80000" y="1972000"/>
            <a:ext cx="3476451" cy="3476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g35948ca6356_0_155"/>
          <p:cNvSpPr txBox="1">
            <a:spLocks noGrp="1"/>
          </p:cNvSpPr>
          <p:nvPr>
            <p:ph type="sldNum" idx="12"/>
          </p:nvPr>
        </p:nvSpPr>
        <p:spPr>
          <a:xfrm>
            <a:off x="11496675" y="6423025"/>
            <a:ext cx="62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  <p:sp>
        <p:nvSpPr>
          <p:cNvPr id="535" name="Google Shape;535;g35948ca6356_0_155"/>
          <p:cNvSpPr txBox="1"/>
          <p:nvPr/>
        </p:nvSpPr>
        <p:spPr>
          <a:xfrm>
            <a:off x="640080" y="585579"/>
            <a:ext cx="10132800" cy="11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0" i="0" u="none" strike="noStrike" cap="none" dirty="0" err="1">
                <a:solidFill>
                  <a:srgbClr val="00A39B"/>
                </a:solidFill>
                <a:latin typeface="Poppins"/>
                <a:ea typeface="Poppins"/>
                <a:cs typeface="Poppins"/>
                <a:sym typeface="Poppins"/>
              </a:rPr>
              <a:t>Atbilstības</a:t>
            </a:r>
            <a:r>
              <a:rPr lang="en-US" sz="3200" b="0" i="0" u="none" strike="noStrike" cap="none" dirty="0">
                <a:solidFill>
                  <a:srgbClr val="00A39B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00" b="0" i="0" u="none" strike="noStrike" cap="none" dirty="0" err="1">
                <a:solidFill>
                  <a:srgbClr val="00A39B"/>
                </a:solidFill>
                <a:latin typeface="Poppins"/>
                <a:ea typeface="Poppins"/>
                <a:cs typeface="Poppins"/>
                <a:sym typeface="Poppins"/>
              </a:rPr>
              <a:t>kritēriji</a:t>
            </a:r>
            <a:endParaRPr sz="3200" b="0" i="0" u="none" strike="noStrike" cap="none" dirty="0">
              <a:solidFill>
                <a:srgbClr val="00A39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36" name="Google Shape;536;g35948ca6356_0_155"/>
          <p:cNvSpPr txBox="1"/>
          <p:nvPr/>
        </p:nvSpPr>
        <p:spPr>
          <a:xfrm>
            <a:off x="3173303" y="2006767"/>
            <a:ext cx="6096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Pieteikuma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iesniedzējs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ir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juridiska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persona</a:t>
            </a:r>
            <a:endParaRPr sz="1800" b="0" i="0" u="none" strike="noStrike" cap="none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37" name="Google Shape;537;g35948ca6356_0_155"/>
          <p:cNvSpPr txBox="1"/>
          <p:nvPr/>
        </p:nvSpPr>
        <p:spPr>
          <a:xfrm>
            <a:off x="3173303" y="2847909"/>
            <a:ext cx="66984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Pieteikuma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iesniedzējs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atbilst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ES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definīcijai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par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energokopienu</a:t>
            </a:r>
            <a:endParaRPr sz="1800" b="0" i="0" u="none" strike="noStrike" cap="none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38" name="Google Shape;538;g35948ca6356_0_155"/>
          <p:cNvSpPr txBox="1"/>
          <p:nvPr/>
        </p:nvSpPr>
        <p:spPr>
          <a:xfrm>
            <a:off x="3173303" y="3827551"/>
            <a:ext cx="64821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lv-LV" sz="1800" dirty="0">
                <a:latin typeface="Poppins"/>
                <a:cs typeface="Poppins"/>
              </a:rPr>
              <a:t>Pretendentiem jābūt reģistrētiem vienā no LIFE programmas atbilstīgajām valstīm</a:t>
            </a:r>
            <a:endParaRPr sz="1800" dirty="0">
              <a:latin typeface="Poppins"/>
              <a:cs typeface="Poppins"/>
              <a:sym typeface="Poppins"/>
            </a:endParaRPr>
          </a:p>
        </p:txBody>
      </p:sp>
      <p:sp>
        <p:nvSpPr>
          <p:cNvPr id="539" name="Google Shape;539;g35948ca6356_0_155"/>
          <p:cNvSpPr txBox="1"/>
          <p:nvPr/>
        </p:nvSpPr>
        <p:spPr>
          <a:xfrm>
            <a:off x="3173303" y="4807193"/>
            <a:ext cx="67080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Pretendents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apņemas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aizpildīt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monitoringa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aptaujas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un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piedalīties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kapacitātes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celšanas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programmā</a:t>
            </a:r>
            <a:endParaRPr sz="1800" b="0" i="0" u="none" strike="noStrike" cap="none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40" name="Google Shape;540;g35948ca6356_0_155" descr="Checkbox Checked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36117" y="1734235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1" name="Google Shape;541;g35948ca6356_0_155" descr="Checkbox Checked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36117" y="2713876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2" name="Google Shape;542;g35948ca6356_0_155" descr="Checkbox Checked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36117" y="3693517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3" name="Google Shape;543;g35948ca6356_0_155" descr="Checkbox Checked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36117" y="4673159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43;g35948ca6356_0_155" descr="Checkbox Checked outline">
            <a:extLst>
              <a:ext uri="{FF2B5EF4-FFF2-40B4-BE49-F238E27FC236}">
                <a16:creationId xmlns:a16="http://schemas.microsoft.com/office/drawing/2014/main" id="{ECADC485-6819-41D3-AF36-9857CA5AF49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36117" y="5587559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539;g35948ca6356_0_155">
            <a:extLst>
              <a:ext uri="{FF2B5EF4-FFF2-40B4-BE49-F238E27FC236}">
                <a16:creationId xmlns:a16="http://schemas.microsoft.com/office/drawing/2014/main" id="{EF43B18B-8C93-4DBE-9953-D9DB46062B5A}"/>
              </a:ext>
            </a:extLst>
          </p:cNvPr>
          <p:cNvSpPr txBox="1"/>
          <p:nvPr/>
        </p:nvSpPr>
        <p:spPr>
          <a:xfrm>
            <a:off x="3220409" y="5721614"/>
            <a:ext cx="67080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Grants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tiek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izmantots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paredzētajam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mērķim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(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biznesa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plāna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izstrādei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)</a:t>
            </a:r>
            <a:endParaRPr sz="1800" b="0" i="0" u="none" strike="noStrike" cap="none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77"/>
          <p:cNvSpPr txBox="1">
            <a:spLocks noGrp="1"/>
          </p:cNvSpPr>
          <p:nvPr>
            <p:ph type="sldNum" idx="12"/>
          </p:nvPr>
        </p:nvSpPr>
        <p:spPr>
          <a:xfrm>
            <a:off x="11496675" y="6532750"/>
            <a:ext cx="62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  <p:sp>
        <p:nvSpPr>
          <p:cNvPr id="648" name="Google Shape;648;p77"/>
          <p:cNvSpPr txBox="1"/>
          <p:nvPr/>
        </p:nvSpPr>
        <p:spPr>
          <a:xfrm>
            <a:off x="640080" y="585579"/>
            <a:ext cx="10132800" cy="11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39B"/>
              </a:buClr>
              <a:buSzPts val="3200"/>
              <a:buFont typeface="Poppins"/>
              <a:buNone/>
            </a:pPr>
            <a:r>
              <a:rPr lang="en-US" sz="3200" b="0" i="0" u="none" strike="noStrike" cap="none" dirty="0" err="1">
                <a:solidFill>
                  <a:srgbClr val="00A39B"/>
                </a:solidFill>
                <a:latin typeface="Poppins"/>
                <a:ea typeface="Poppins"/>
                <a:cs typeface="Poppins"/>
                <a:sym typeface="Poppins"/>
              </a:rPr>
              <a:t>Vērtēšanas</a:t>
            </a:r>
            <a:r>
              <a:rPr lang="en-US" sz="3200" b="0" i="0" u="none" strike="noStrike" cap="none" dirty="0">
                <a:solidFill>
                  <a:srgbClr val="00A39B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00" b="0" i="0" u="none" strike="noStrike" cap="none" dirty="0" err="1">
                <a:solidFill>
                  <a:srgbClr val="00A39B"/>
                </a:solidFill>
                <a:latin typeface="Poppins"/>
                <a:ea typeface="Poppins"/>
                <a:cs typeface="Poppins"/>
                <a:sym typeface="Poppins"/>
              </a:rPr>
              <a:t>kritēriji</a:t>
            </a:r>
            <a:endParaRPr sz="3200" b="0" i="0" u="none" strike="noStrike" cap="none" dirty="0">
              <a:solidFill>
                <a:srgbClr val="00A39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49" name="Google Shape;649;p77"/>
          <p:cNvSpPr/>
          <p:nvPr/>
        </p:nvSpPr>
        <p:spPr>
          <a:xfrm>
            <a:off x="749669" y="2004362"/>
            <a:ext cx="2201478" cy="3031453"/>
          </a:xfrm>
          <a:prstGeom prst="rect">
            <a:avLst/>
          </a:prstGeom>
          <a:solidFill>
            <a:srgbClr val="FEE1C8"/>
          </a:solidFill>
          <a:ln w="19050" cap="flat" cmpd="sng">
            <a:solidFill>
              <a:srgbClr val="FEE1C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88"/>
              <a:buFont typeface="Arial"/>
              <a:buNone/>
            </a:pPr>
            <a:endParaRPr sz="1488" b="1" i="0" u="none" strike="noStrike" cap="none">
              <a:solidFill>
                <a:schemeClr val="accent4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50" name="Google Shape;650;p77"/>
          <p:cNvSpPr/>
          <p:nvPr/>
        </p:nvSpPr>
        <p:spPr>
          <a:xfrm>
            <a:off x="3184411" y="2004361"/>
            <a:ext cx="2201478" cy="3031453"/>
          </a:xfrm>
          <a:prstGeom prst="rect">
            <a:avLst/>
          </a:prstGeom>
          <a:solidFill>
            <a:srgbClr val="FEE1C8"/>
          </a:solidFill>
          <a:ln w="19050" cap="flat" cmpd="sng">
            <a:solidFill>
              <a:srgbClr val="FEE1C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88"/>
              <a:buFont typeface="Arial"/>
              <a:buNone/>
            </a:pPr>
            <a:endParaRPr sz="1488" b="1" i="0" u="none" strike="noStrike" cap="none">
              <a:solidFill>
                <a:schemeClr val="accent4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51" name="Google Shape;651;p77"/>
          <p:cNvSpPr/>
          <p:nvPr/>
        </p:nvSpPr>
        <p:spPr>
          <a:xfrm>
            <a:off x="5619153" y="2004360"/>
            <a:ext cx="2201478" cy="3045027"/>
          </a:xfrm>
          <a:prstGeom prst="rect">
            <a:avLst/>
          </a:prstGeom>
          <a:solidFill>
            <a:srgbClr val="FEE1C8"/>
          </a:solidFill>
          <a:ln w="19050" cap="flat" cmpd="sng">
            <a:solidFill>
              <a:srgbClr val="FEE1C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88"/>
              <a:buFont typeface="Arial"/>
              <a:buNone/>
            </a:pPr>
            <a:endParaRPr sz="1488" b="1" i="0" u="none" strike="noStrike" cap="none">
              <a:solidFill>
                <a:schemeClr val="accent4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52" name="Google Shape;652;p77"/>
          <p:cNvSpPr/>
          <p:nvPr/>
        </p:nvSpPr>
        <p:spPr>
          <a:xfrm>
            <a:off x="8053895" y="2004360"/>
            <a:ext cx="2201478" cy="3031453"/>
          </a:xfrm>
          <a:prstGeom prst="rect">
            <a:avLst/>
          </a:prstGeom>
          <a:solidFill>
            <a:srgbClr val="FEE1C8"/>
          </a:solidFill>
          <a:ln w="19050" cap="flat" cmpd="sng">
            <a:solidFill>
              <a:srgbClr val="FEE1C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88"/>
              <a:buFont typeface="Arial"/>
              <a:buNone/>
            </a:pPr>
            <a:endParaRPr sz="1488" b="1" i="0" u="none" strike="noStrike" cap="none">
              <a:solidFill>
                <a:schemeClr val="accent4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653" name="Google Shape;653;p77"/>
          <p:cNvCxnSpPr/>
          <p:nvPr/>
        </p:nvCxnSpPr>
        <p:spPr>
          <a:xfrm>
            <a:off x="749669" y="5310926"/>
            <a:ext cx="2201478" cy="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654" name="Google Shape;654;p77"/>
          <p:cNvCxnSpPr/>
          <p:nvPr/>
        </p:nvCxnSpPr>
        <p:spPr>
          <a:xfrm>
            <a:off x="3184411" y="5304306"/>
            <a:ext cx="2205910" cy="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655" name="Google Shape;655;p77"/>
          <p:cNvCxnSpPr/>
          <p:nvPr/>
        </p:nvCxnSpPr>
        <p:spPr>
          <a:xfrm>
            <a:off x="5613654" y="5311392"/>
            <a:ext cx="2205910" cy="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656" name="Google Shape;656;p77"/>
          <p:cNvCxnSpPr/>
          <p:nvPr/>
        </p:nvCxnSpPr>
        <p:spPr>
          <a:xfrm>
            <a:off x="8029745" y="5304306"/>
            <a:ext cx="2225627" cy="7681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657" name="Google Shape;657;p77"/>
          <p:cNvSpPr txBox="1"/>
          <p:nvPr/>
        </p:nvSpPr>
        <p:spPr>
          <a:xfrm>
            <a:off x="749670" y="5389649"/>
            <a:ext cx="220147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max. 5 points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minimum to pass: 2 points</a:t>
            </a:r>
            <a:endParaRPr sz="1100" b="0" i="0" u="none" strike="noStrike" cap="none">
              <a:solidFill>
                <a:schemeClr val="accent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658" name="Google Shape;658;p77"/>
          <p:cNvCxnSpPr/>
          <p:nvPr/>
        </p:nvCxnSpPr>
        <p:spPr>
          <a:xfrm>
            <a:off x="749669" y="5971987"/>
            <a:ext cx="9505703" cy="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659" name="Google Shape;659;p77"/>
          <p:cNvSpPr txBox="1"/>
          <p:nvPr/>
        </p:nvSpPr>
        <p:spPr>
          <a:xfrm>
            <a:off x="3816235" y="6065218"/>
            <a:ext cx="3780490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Total possible points: 25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(minimum pass threshold: 15 points)</a:t>
            </a:r>
            <a:endParaRPr sz="1100" b="0" i="0" u="none" strike="noStrike" cap="none">
              <a:solidFill>
                <a:schemeClr val="accent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60" name="Google Shape;660;p77"/>
          <p:cNvSpPr txBox="1"/>
          <p:nvPr/>
        </p:nvSpPr>
        <p:spPr>
          <a:xfrm>
            <a:off x="3184412" y="5396148"/>
            <a:ext cx="2205909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max. 6 points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minimum to pass: 4 points</a:t>
            </a:r>
            <a:endParaRPr sz="1100" b="0" i="0" u="none" strike="noStrike" cap="none">
              <a:solidFill>
                <a:schemeClr val="accent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61" name="Google Shape;661;p77"/>
          <p:cNvSpPr txBox="1"/>
          <p:nvPr/>
        </p:nvSpPr>
        <p:spPr>
          <a:xfrm>
            <a:off x="5619154" y="5396148"/>
            <a:ext cx="220147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max. 9 points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minimum to pass: 6 points</a:t>
            </a:r>
            <a:endParaRPr sz="1100" b="0" i="0" u="none" strike="noStrike" cap="none">
              <a:solidFill>
                <a:schemeClr val="accent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62" name="Google Shape;662;p77"/>
          <p:cNvSpPr txBox="1"/>
          <p:nvPr/>
        </p:nvSpPr>
        <p:spPr>
          <a:xfrm>
            <a:off x="8083461" y="5389649"/>
            <a:ext cx="2171912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max. 5 points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minimum to pass: 3 points</a:t>
            </a:r>
            <a:endParaRPr sz="1100" b="0" i="0" u="none" strike="noStrike" cap="none">
              <a:solidFill>
                <a:schemeClr val="accent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63" name="Google Shape;663;p77"/>
          <p:cNvSpPr txBox="1"/>
          <p:nvPr/>
        </p:nvSpPr>
        <p:spPr>
          <a:xfrm>
            <a:off x="749669" y="2112874"/>
            <a:ext cx="2201478" cy="2348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Section 1: Community operation &amp; readiness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88"/>
              <a:buFont typeface="Arial"/>
              <a:buNone/>
            </a:pPr>
            <a:endParaRPr sz="1488" b="1" i="0" u="none" strike="noStrike" cap="none">
              <a:solidFill>
                <a:schemeClr val="accent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1.1.</a:t>
            </a:r>
            <a:r>
              <a:rPr lang="en-US" sz="900" b="0" i="0" u="none" strike="noStrike" cap="none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 Emerging energy community (first energy-related project)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accent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1.2.</a:t>
            </a:r>
            <a:r>
              <a:rPr lang="en-US" sz="900" b="0" i="0" u="none" strike="noStrike" cap="none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 Democratic governance structure and decision-making processes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accent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1.3.</a:t>
            </a:r>
            <a:r>
              <a:rPr lang="en-US" sz="900" b="0" i="0" u="none" strike="noStrike" cap="none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 Roles, responsibilities, and experience clearly described and support business plan development</a:t>
            </a:r>
            <a:endParaRPr sz="900" b="0" i="0" u="none" strike="noStrike" cap="none">
              <a:solidFill>
                <a:schemeClr val="accent4"/>
              </a:solidFill>
              <a:highlight>
                <a:srgbClr val="C0C0C0"/>
              </a:highlight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74"/>
              <a:buFont typeface="Arial"/>
              <a:buNone/>
            </a:pPr>
            <a:endParaRPr sz="1074" b="0" i="0" u="none" strike="noStrike" cap="none">
              <a:solidFill>
                <a:schemeClr val="accent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64" name="Google Shape;664;p77"/>
          <p:cNvSpPr txBox="1"/>
          <p:nvPr/>
        </p:nvSpPr>
        <p:spPr>
          <a:xfrm>
            <a:off x="3219159" y="2112874"/>
            <a:ext cx="2113622" cy="1704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Section 2: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Project ambition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74"/>
              <a:buFont typeface="Arial"/>
              <a:buNone/>
            </a:pPr>
            <a:endParaRPr sz="1074" b="0" i="0" u="none" strike="noStrike" cap="none">
              <a:solidFill>
                <a:schemeClr val="accent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2.1.</a:t>
            </a:r>
            <a:r>
              <a:rPr lang="en-US" sz="900" b="0" i="0" u="none" strike="noStrike" cap="none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 Pioneering in the local context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1" i="0" u="none" strike="noStrike" cap="none">
              <a:solidFill>
                <a:schemeClr val="accent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2.2.</a:t>
            </a:r>
            <a:r>
              <a:rPr lang="en-US" sz="900" b="0" i="0" u="none" strike="noStrike" cap="none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 Intention to address specific needs of the community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1" i="0" u="none" strike="noStrike" cap="none">
              <a:solidFill>
                <a:schemeClr val="accent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2.3.</a:t>
            </a:r>
            <a:r>
              <a:rPr lang="en-US" sz="900" b="0" i="0" u="none" strike="noStrike" cap="none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 Up-scaling and/or replication potential within the specific context</a:t>
            </a:r>
            <a:endParaRPr sz="900" b="0" i="0" u="none" strike="noStrike" cap="none">
              <a:solidFill>
                <a:schemeClr val="accent4"/>
              </a:solidFill>
              <a:highlight>
                <a:srgbClr val="C0C0C0"/>
              </a:highlight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65" name="Google Shape;665;p77"/>
          <p:cNvSpPr txBox="1"/>
          <p:nvPr/>
        </p:nvSpPr>
        <p:spPr>
          <a:xfrm>
            <a:off x="5623585" y="2112874"/>
            <a:ext cx="2171912" cy="2923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Section 3: Coherence and plausibility</a:t>
            </a:r>
            <a:endParaRPr sz="1488" b="1" i="0" u="none" strike="noStrike" cap="none">
              <a:solidFill>
                <a:schemeClr val="accent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br>
              <a:rPr lang="en-US" sz="900" b="1" i="0" u="none" strike="noStrike" cap="none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US" sz="900" b="1" i="0" u="none" strike="noStrike" cap="none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3.1.</a:t>
            </a:r>
            <a:r>
              <a:rPr lang="en-US" sz="900" b="0" i="0" u="none" strike="noStrike" cap="none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 Proposed solution and technology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accent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3.2.</a:t>
            </a:r>
            <a:r>
              <a:rPr lang="en-US" sz="900" b="0" i="0" u="none" strike="noStrike" cap="none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 Realistic and reasonable plan for use of resources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accent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3.3.</a:t>
            </a:r>
            <a:r>
              <a:rPr lang="en-US" sz="900" b="0" i="0" u="none" strike="noStrike" cap="none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 Investment size and funding approach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accent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3.4.</a:t>
            </a:r>
            <a:r>
              <a:rPr lang="en-US" sz="900" b="0" i="0" u="none" strike="noStrike" cap="none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 Impacts (energy savings, energy production, CO2 emission reductions)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accent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3.5.</a:t>
            </a:r>
            <a:r>
              <a:rPr lang="en-US" sz="900" b="0" i="0" u="none" strike="noStrike" cap="none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 Stakeholder engagement strategy</a:t>
            </a:r>
            <a:endParaRPr sz="900" b="0" i="0" u="none" strike="noStrike" cap="none">
              <a:solidFill>
                <a:schemeClr val="accent4"/>
              </a:solidFill>
              <a:highlight>
                <a:srgbClr val="C0C0C0"/>
              </a:highlight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accent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3.6.</a:t>
            </a:r>
            <a:r>
              <a:rPr lang="en-US" sz="900" b="0" i="0" u="none" strike="noStrike" cap="none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 Implementation timeline</a:t>
            </a:r>
            <a:endParaRPr sz="900" b="1" i="0" u="none" strike="noStrike" cap="none">
              <a:solidFill>
                <a:schemeClr val="accent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66" name="Google Shape;666;p77"/>
          <p:cNvSpPr txBox="1"/>
          <p:nvPr/>
        </p:nvSpPr>
        <p:spPr>
          <a:xfrm>
            <a:off x="8053895" y="2112874"/>
            <a:ext cx="2201477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Section 4: Impact on the local community</a:t>
            </a:r>
            <a:br>
              <a:rPr lang="en-US" sz="1100" b="1" i="0" u="none" strike="noStrike" cap="none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</a:br>
            <a:br>
              <a:rPr lang="en-US" sz="1100" b="1" i="0" u="none" strike="noStrike" cap="none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US" sz="900" b="1" i="0" u="none" strike="noStrike" cap="none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4.1.</a:t>
            </a:r>
            <a:r>
              <a:rPr lang="en-US" sz="900" b="0" i="0" u="none" strike="noStrike" cap="none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 Intention and strategy to re-invest into the EC’s long-term development and sustainability</a:t>
            </a:r>
            <a:endParaRPr sz="900" b="0" i="0" u="none" strike="noStrike" cap="none">
              <a:solidFill>
                <a:schemeClr val="accent4"/>
              </a:solidFill>
              <a:highlight>
                <a:srgbClr val="C0C0C0"/>
              </a:highlight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accent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4.2.</a:t>
            </a:r>
            <a:r>
              <a:rPr lang="en-US" sz="900" b="0" i="0" u="none" strike="noStrike" cap="none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 Inclusive practices</a:t>
            </a:r>
            <a:endParaRPr sz="900" b="0" i="0" u="none" strike="noStrike" cap="none">
              <a:solidFill>
                <a:schemeClr val="accent4"/>
              </a:solidFill>
              <a:highlight>
                <a:srgbClr val="C0C0C0"/>
              </a:highlight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67" name="Google Shape;667;p77" descr="Circles with arrows with solid fill"/>
          <p:cNvSpPr/>
          <p:nvPr/>
        </p:nvSpPr>
        <p:spPr>
          <a:xfrm>
            <a:off x="1557458" y="1417209"/>
            <a:ext cx="585900" cy="585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8" name="Google Shape;668;p77" descr="Aspiration with solid fill"/>
          <p:cNvSpPr/>
          <p:nvPr/>
        </p:nvSpPr>
        <p:spPr>
          <a:xfrm>
            <a:off x="4044109" y="1437158"/>
            <a:ext cx="482082" cy="482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9" name="Google Shape;669;p77" descr="Users outline"/>
          <p:cNvSpPr/>
          <p:nvPr/>
        </p:nvSpPr>
        <p:spPr>
          <a:xfrm>
            <a:off x="8876467" y="1363084"/>
            <a:ext cx="585900" cy="585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0" name="Google Shape;670;p77" descr="Abacus outline"/>
          <p:cNvSpPr/>
          <p:nvPr/>
        </p:nvSpPr>
        <p:spPr>
          <a:xfrm>
            <a:off x="6475568" y="1437160"/>
            <a:ext cx="482082" cy="482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78"/>
          <p:cNvSpPr txBox="1">
            <a:spLocks noGrp="1"/>
          </p:cNvSpPr>
          <p:nvPr>
            <p:ph type="title"/>
          </p:nvPr>
        </p:nvSpPr>
        <p:spPr>
          <a:xfrm>
            <a:off x="640080" y="585579"/>
            <a:ext cx="10132694" cy="1138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200"/>
              <a:buFont typeface="Poppins"/>
              <a:buNone/>
            </a:pPr>
            <a:r>
              <a:rPr lang="en-US" dirty="0">
                <a:latin typeface="Poppins"/>
                <a:ea typeface="Poppins"/>
                <a:cs typeface="Poppins"/>
                <a:sym typeface="Poppins"/>
              </a:rPr>
              <a:t>Top 10 </a:t>
            </a:r>
            <a:r>
              <a:rPr lang="en-US" dirty="0" err="1">
                <a:latin typeface="Poppins"/>
                <a:ea typeface="Poppins"/>
                <a:cs typeface="Poppins"/>
                <a:sym typeface="Poppins"/>
              </a:rPr>
              <a:t>kļūdas</a:t>
            </a:r>
            <a:r>
              <a:rPr lang="en-US" dirty="0">
                <a:latin typeface="Poppins"/>
                <a:ea typeface="Poppins"/>
                <a:cs typeface="Poppins"/>
                <a:sym typeface="Poppins"/>
              </a:rPr>
              <a:t> no </a:t>
            </a:r>
            <a:r>
              <a:rPr lang="en-US" dirty="0" err="1">
                <a:latin typeface="Poppins"/>
                <a:ea typeface="Poppins"/>
                <a:cs typeface="Poppins"/>
                <a:sym typeface="Poppins"/>
              </a:rPr>
              <a:t>pirmā</a:t>
            </a:r>
            <a:r>
              <a:rPr lang="en-US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dirty="0" err="1">
                <a:latin typeface="Poppins"/>
                <a:ea typeface="Poppins"/>
                <a:cs typeface="Poppins"/>
                <a:sym typeface="Poppins"/>
              </a:rPr>
              <a:t>uzsaukuma</a:t>
            </a:r>
            <a:endParaRPr dirty="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76" name="Google Shape;676;p78"/>
          <p:cNvSpPr txBox="1">
            <a:spLocks noGrp="1"/>
          </p:cNvSpPr>
          <p:nvPr>
            <p:ph type="sldNum" idx="12"/>
          </p:nvPr>
        </p:nvSpPr>
        <p:spPr>
          <a:xfrm>
            <a:off x="11496675" y="6423025"/>
            <a:ext cx="62712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  <p:sp>
        <p:nvSpPr>
          <p:cNvPr id="677" name="Google Shape;677;p78"/>
          <p:cNvSpPr txBox="1"/>
          <p:nvPr/>
        </p:nvSpPr>
        <p:spPr>
          <a:xfrm>
            <a:off x="1582952" y="1638607"/>
            <a:ext cx="4059300" cy="7318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None/>
            </a:pPr>
            <a:r>
              <a:rPr lang="en-US" sz="1800" b="0" i="0" u="none" strike="noStrike" cap="none" dirty="0" err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Neatbilst</a:t>
            </a:r>
            <a:r>
              <a:rPr lang="en-US" sz="1800" b="0" i="0" u="none" strike="noStrike" cap="none" dirty="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 ES </a:t>
            </a:r>
            <a:r>
              <a:rPr lang="en-US" sz="1800" b="0" i="0" u="none" strike="noStrike" cap="none" dirty="0" err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energokopienu</a:t>
            </a:r>
            <a:r>
              <a:rPr lang="en-US" sz="1800" b="0" i="0" u="none" strike="noStrike" cap="none" dirty="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b="0" i="0" u="none" strike="noStrike" cap="none" dirty="0" err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definīcijai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8" name="Google Shape;678;p78"/>
          <p:cNvSpPr/>
          <p:nvPr/>
        </p:nvSpPr>
        <p:spPr>
          <a:xfrm>
            <a:off x="759167" y="1725386"/>
            <a:ext cx="654476" cy="645080"/>
          </a:xfrm>
          <a:prstGeom prst="ellipse">
            <a:avLst/>
          </a:prstGeom>
          <a:solidFill>
            <a:schemeClr val="accent5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</a:pPr>
            <a:r>
              <a:rPr lang="en-US" sz="32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</a:t>
            </a:r>
            <a:endParaRPr sz="3200" b="1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79" name="Google Shape;679;p78"/>
          <p:cNvSpPr txBox="1"/>
          <p:nvPr/>
        </p:nvSpPr>
        <p:spPr>
          <a:xfrm>
            <a:off x="1582952" y="2471320"/>
            <a:ext cx="4059300" cy="7318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None/>
            </a:pPr>
            <a:r>
              <a:rPr lang="en-US" sz="1800" b="0" i="0" u="none" strike="noStrike" cap="none" dirty="0" err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Nepietiekams</a:t>
            </a:r>
            <a:r>
              <a:rPr lang="en-US" sz="1800" b="0" i="0" u="none" strike="noStrike" cap="none" dirty="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b="0" i="0" u="none" strike="noStrike" cap="none" dirty="0" err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vai</a:t>
            </a:r>
            <a:r>
              <a:rPr lang="en-US" sz="1800" b="0" i="0" u="none" strike="noStrike" cap="none" dirty="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b="0" i="0" u="none" strike="noStrike" cap="none" dirty="0" err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nederīgs</a:t>
            </a:r>
            <a:r>
              <a:rPr lang="en-US" sz="1800" b="0" i="0" u="none" strike="noStrike" cap="none" dirty="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b="0" i="0" u="none" strike="noStrike" cap="none" dirty="0" err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juridiskās</a:t>
            </a:r>
            <a:r>
              <a:rPr lang="en-US" sz="1800" b="0" i="0" u="none" strike="noStrike" cap="none" dirty="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 personas </a:t>
            </a:r>
            <a:r>
              <a:rPr lang="en-US" sz="1800" b="0" i="0" u="none" strike="noStrike" cap="none" dirty="0" err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apliecinājums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0" name="Google Shape;680;p78"/>
          <p:cNvSpPr/>
          <p:nvPr/>
        </p:nvSpPr>
        <p:spPr>
          <a:xfrm>
            <a:off x="759167" y="2558099"/>
            <a:ext cx="654476" cy="645080"/>
          </a:xfrm>
          <a:prstGeom prst="ellipse">
            <a:avLst/>
          </a:prstGeom>
          <a:solidFill>
            <a:schemeClr val="accent5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</a:pPr>
            <a:r>
              <a:rPr lang="en-US" sz="32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</a:t>
            </a:r>
            <a:endParaRPr sz="3200" b="1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81" name="Google Shape;681;p78"/>
          <p:cNvSpPr txBox="1"/>
          <p:nvPr/>
        </p:nvSpPr>
        <p:spPr>
          <a:xfrm>
            <a:off x="1582952" y="3304033"/>
            <a:ext cx="4059300" cy="7318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None/>
            </a:pPr>
            <a:r>
              <a:rPr lang="en-US" sz="1800" b="0" i="0" u="none" strike="noStrike" cap="none" dirty="0" err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Informācija</a:t>
            </a:r>
            <a:r>
              <a:rPr lang="en-US" sz="1800" b="0" i="0" u="none" strike="noStrike" cap="none" dirty="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b="0" i="0" u="none" strike="noStrike" cap="none" dirty="0" err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sniegta</a:t>
            </a:r>
            <a:r>
              <a:rPr lang="en-US" sz="1800" b="0" i="0" u="none" strike="noStrike" cap="none" dirty="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b="0" i="0" u="none" strike="noStrike" cap="none" dirty="0" err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valsts</a:t>
            </a:r>
            <a:r>
              <a:rPr lang="en-US" sz="1800" b="0" i="0" u="none" strike="noStrike" cap="none" dirty="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b="0" i="0" u="none" strike="noStrike" cap="none" dirty="0" err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valodā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2" name="Google Shape;682;p78"/>
          <p:cNvSpPr/>
          <p:nvPr/>
        </p:nvSpPr>
        <p:spPr>
          <a:xfrm>
            <a:off x="759167" y="3390812"/>
            <a:ext cx="654476" cy="645080"/>
          </a:xfrm>
          <a:prstGeom prst="ellipse">
            <a:avLst/>
          </a:prstGeom>
          <a:solidFill>
            <a:schemeClr val="accent5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</a:pPr>
            <a:r>
              <a:rPr lang="en-US" sz="32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</a:t>
            </a:r>
            <a:endParaRPr sz="3200" b="1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83" name="Google Shape;683;p78"/>
          <p:cNvSpPr txBox="1"/>
          <p:nvPr/>
        </p:nvSpPr>
        <p:spPr>
          <a:xfrm>
            <a:off x="1582952" y="4136746"/>
            <a:ext cx="4059300" cy="7318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None/>
            </a:pPr>
            <a:r>
              <a:rPr lang="en-US" sz="1800" b="0" i="0" u="none" strike="noStrike" cap="none" dirty="0" err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Netiek</a:t>
            </a:r>
            <a:r>
              <a:rPr lang="en-US" sz="1800" b="0" i="0" u="none" strike="noStrike" cap="none" dirty="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b="0" i="0" u="none" strike="noStrike" cap="none" dirty="0" err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izmantotas</a:t>
            </a:r>
            <a:r>
              <a:rPr lang="en-US" sz="1800" b="0" i="0" u="none" strike="noStrike" cap="none" dirty="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b="0" i="0" u="none" strike="noStrike" cap="none" dirty="0" err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sagatavotās</a:t>
            </a:r>
            <a:r>
              <a:rPr lang="en-US" sz="1800" b="0" i="0" u="none" strike="noStrike" cap="none" dirty="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b="0" i="0" u="none" strike="noStrike" cap="none" dirty="0" err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veidlapas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4" name="Google Shape;684;p78"/>
          <p:cNvSpPr/>
          <p:nvPr/>
        </p:nvSpPr>
        <p:spPr>
          <a:xfrm>
            <a:off x="759167" y="4223525"/>
            <a:ext cx="654476" cy="645080"/>
          </a:xfrm>
          <a:prstGeom prst="ellipse">
            <a:avLst/>
          </a:prstGeom>
          <a:solidFill>
            <a:schemeClr val="accent5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</a:pPr>
            <a:r>
              <a:rPr lang="en-US" sz="32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4</a:t>
            </a:r>
            <a:endParaRPr sz="3200" b="1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85" name="Google Shape;685;p78"/>
          <p:cNvSpPr txBox="1"/>
          <p:nvPr/>
        </p:nvSpPr>
        <p:spPr>
          <a:xfrm>
            <a:off x="1582952" y="4969459"/>
            <a:ext cx="4059300" cy="7318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None/>
            </a:pPr>
            <a:r>
              <a:rPr lang="en-US" sz="1800" b="0" i="0" u="none" strike="noStrike" cap="none" dirty="0" err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Plāno</a:t>
            </a:r>
            <a:r>
              <a:rPr lang="en-US" sz="1800" b="0" i="0" u="none" strike="noStrike" cap="none" dirty="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b="0" i="0" u="none" strike="noStrike" cap="none" dirty="0" err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izmantot</a:t>
            </a:r>
            <a:r>
              <a:rPr lang="en-US" sz="1800" b="0" i="0" u="none" strike="noStrike" cap="none" dirty="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b="0" i="0" u="none" strike="noStrike" cap="none" dirty="0" err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grantu</a:t>
            </a:r>
            <a:r>
              <a:rPr lang="en-US" sz="1800" b="0" i="0" u="none" strike="noStrike" cap="none" dirty="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b="0" i="0" u="none" strike="noStrike" cap="none" dirty="0" err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citiem</a:t>
            </a:r>
            <a:r>
              <a:rPr lang="en-US" sz="1800" b="0" i="0" u="none" strike="noStrike" cap="none" dirty="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b="0" i="0" u="none" strike="noStrike" cap="none" dirty="0" err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mērķiem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6" name="Google Shape;686;p78"/>
          <p:cNvSpPr/>
          <p:nvPr/>
        </p:nvSpPr>
        <p:spPr>
          <a:xfrm>
            <a:off x="759167" y="5056238"/>
            <a:ext cx="654476" cy="645080"/>
          </a:xfrm>
          <a:prstGeom prst="ellipse">
            <a:avLst/>
          </a:prstGeom>
          <a:solidFill>
            <a:schemeClr val="accent5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</a:pPr>
            <a:r>
              <a:rPr lang="en-US" sz="32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5</a:t>
            </a:r>
            <a:endParaRPr sz="3200" b="1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87" name="Google Shape;687;p78"/>
          <p:cNvSpPr txBox="1"/>
          <p:nvPr/>
        </p:nvSpPr>
        <p:spPr>
          <a:xfrm>
            <a:off x="6713474" y="1638607"/>
            <a:ext cx="4059300" cy="73185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None/>
            </a:pPr>
            <a:r>
              <a:rPr lang="en-US" sz="1800" b="0" i="0" u="none" strike="noStrike" cap="none" dirty="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Nav </a:t>
            </a:r>
            <a:r>
              <a:rPr lang="en-US" sz="1800" b="0" i="0" u="none" strike="noStrike" cap="none" dirty="0" err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skaidra</a:t>
            </a:r>
            <a:r>
              <a:rPr lang="en-US" sz="1800" b="0" i="0" u="none" strike="noStrike" cap="none" dirty="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b="0" i="0" u="none" strike="noStrike" cap="none" dirty="0" err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projekta</a:t>
            </a:r>
            <a:r>
              <a:rPr lang="en-US" sz="1800" b="0" i="0" u="none" strike="noStrike" cap="none" dirty="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b="0" i="0" u="none" strike="noStrike" cap="none" dirty="0" err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apraksta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8" name="Google Shape;688;p78"/>
          <p:cNvSpPr/>
          <p:nvPr/>
        </p:nvSpPr>
        <p:spPr>
          <a:xfrm>
            <a:off x="5889689" y="1725386"/>
            <a:ext cx="654476" cy="645080"/>
          </a:xfrm>
          <a:prstGeom prst="ellipse">
            <a:avLst/>
          </a:prstGeom>
          <a:solidFill>
            <a:schemeClr val="accent5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</a:pPr>
            <a:r>
              <a:rPr lang="en-US" sz="32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6</a:t>
            </a:r>
            <a:endParaRPr sz="3200" b="1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89" name="Google Shape;689;p78"/>
          <p:cNvSpPr txBox="1"/>
          <p:nvPr/>
        </p:nvSpPr>
        <p:spPr>
          <a:xfrm>
            <a:off x="6713474" y="2471320"/>
            <a:ext cx="4281272" cy="73185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None/>
            </a:pPr>
            <a:r>
              <a:rPr lang="en-US" sz="1800" i="0" u="none" strike="noStrike" cap="none" dirty="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Nav </a:t>
            </a:r>
            <a:r>
              <a:rPr lang="en-US" sz="1800" i="0" u="none" strike="noStrike" cap="none" dirty="0" err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sniegta</a:t>
            </a:r>
            <a:r>
              <a:rPr lang="en-US" sz="1800" i="0" u="none" strike="noStrike" cap="none" dirty="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i="0" u="none" strike="noStrike" cap="none" dirty="0" err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skaidra</a:t>
            </a:r>
            <a:r>
              <a:rPr lang="en-US" sz="1800" i="0" u="none" strike="noStrike" cap="none" dirty="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i="0" u="none" strike="noStrike" cap="none" dirty="0" err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informācija</a:t>
            </a:r>
            <a:r>
              <a:rPr lang="en-US" sz="1800" i="0" u="none" strike="noStrike" cap="none" dirty="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i="0" u="none" strike="noStrike" cap="none" dirty="0" err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projekta</a:t>
            </a:r>
            <a:r>
              <a:rPr lang="en-US" sz="1800" i="0" u="none" strike="noStrike" cap="none" dirty="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i="0" u="none" strike="noStrike" cap="none" dirty="0" err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pieteikumā</a:t>
            </a:r>
            <a:endParaRPr sz="1400" i="0" u="none" strike="noStrike" cap="none" dirty="0">
              <a:solidFill>
                <a:srgbClr val="000000"/>
              </a:solidFill>
              <a:sym typeface="Arial"/>
            </a:endParaRPr>
          </a:p>
        </p:txBody>
      </p:sp>
      <p:sp>
        <p:nvSpPr>
          <p:cNvPr id="690" name="Google Shape;690;p78"/>
          <p:cNvSpPr/>
          <p:nvPr/>
        </p:nvSpPr>
        <p:spPr>
          <a:xfrm>
            <a:off x="5889689" y="2558099"/>
            <a:ext cx="654476" cy="645080"/>
          </a:xfrm>
          <a:prstGeom prst="ellipse">
            <a:avLst/>
          </a:prstGeom>
          <a:solidFill>
            <a:schemeClr val="accent5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</a:pPr>
            <a:r>
              <a:rPr lang="en-US" sz="32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7</a:t>
            </a:r>
            <a:endParaRPr sz="3200" b="1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91" name="Google Shape;691;p78"/>
          <p:cNvSpPr txBox="1"/>
          <p:nvPr/>
        </p:nvSpPr>
        <p:spPr>
          <a:xfrm>
            <a:off x="6713473" y="3369868"/>
            <a:ext cx="4880011" cy="73185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  <a:buClr>
                <a:schemeClr val="accent5"/>
              </a:buClr>
              <a:buSzPts val="1800"/>
            </a:pPr>
            <a:r>
              <a:rPr lang="lv-LV" sz="1800" dirty="0">
                <a:solidFill>
                  <a:schemeClr val="accent5"/>
                </a:solidFill>
                <a:latin typeface="Poppins"/>
                <a:ea typeface="Poppins"/>
                <a:cs typeface="Poppins"/>
              </a:rPr>
              <a:t>Vāja saikne starp sabiedrības vajadzībām, ierosinātajām darbībām un paredzamo ietekmi</a:t>
            </a:r>
            <a:endParaRPr sz="1800" dirty="0">
              <a:solidFill>
                <a:schemeClr val="accent5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692" name="Google Shape;692;p78"/>
          <p:cNvSpPr/>
          <p:nvPr/>
        </p:nvSpPr>
        <p:spPr>
          <a:xfrm>
            <a:off x="5889689" y="3390812"/>
            <a:ext cx="654476" cy="645080"/>
          </a:xfrm>
          <a:prstGeom prst="ellipse">
            <a:avLst/>
          </a:prstGeom>
          <a:solidFill>
            <a:schemeClr val="accent5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</a:pPr>
            <a:r>
              <a:rPr lang="en-US" sz="32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8</a:t>
            </a:r>
            <a:endParaRPr sz="3200" b="1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93" name="Google Shape;693;p78"/>
          <p:cNvSpPr txBox="1"/>
          <p:nvPr/>
        </p:nvSpPr>
        <p:spPr>
          <a:xfrm>
            <a:off x="6713474" y="4202581"/>
            <a:ext cx="4059300" cy="73185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None/>
            </a:pPr>
            <a:r>
              <a:rPr lang="en-US" sz="1800" b="0" i="0" u="none" strike="noStrike" cap="none" dirty="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Nav </a:t>
            </a:r>
            <a:r>
              <a:rPr lang="en-US" sz="1800" b="0" i="0" u="none" strike="noStrike" cap="none" dirty="0" err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parādīts</a:t>
            </a:r>
            <a:r>
              <a:rPr lang="en-US" sz="1800" b="0" i="0" u="none" strike="noStrike" cap="none" dirty="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 “</a:t>
            </a:r>
            <a:r>
              <a:rPr lang="en-US" sz="1800" b="0" i="0" u="none" strike="noStrike" cap="none" dirty="0" err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inovatīvais</a:t>
            </a:r>
            <a:r>
              <a:rPr lang="en-US" sz="1800" b="0" i="0" u="none" strike="noStrike" cap="none" dirty="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” </a:t>
            </a:r>
            <a:r>
              <a:rPr lang="en-US" sz="1800" b="0" i="0" u="none" strike="noStrike" cap="none" dirty="0" err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raksturs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4" name="Google Shape;694;p78"/>
          <p:cNvSpPr/>
          <p:nvPr/>
        </p:nvSpPr>
        <p:spPr>
          <a:xfrm>
            <a:off x="5889689" y="4223525"/>
            <a:ext cx="654476" cy="645080"/>
          </a:xfrm>
          <a:prstGeom prst="ellipse">
            <a:avLst/>
          </a:prstGeom>
          <a:solidFill>
            <a:schemeClr val="accent5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</a:pPr>
            <a:r>
              <a:rPr lang="en-US" sz="32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9</a:t>
            </a:r>
            <a:endParaRPr sz="3200" b="1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95" name="Google Shape;695;p78"/>
          <p:cNvSpPr txBox="1"/>
          <p:nvPr/>
        </p:nvSpPr>
        <p:spPr>
          <a:xfrm>
            <a:off x="6713474" y="4969459"/>
            <a:ext cx="4059300" cy="73185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None/>
            </a:pPr>
            <a:r>
              <a:rPr lang="en-US" sz="1800" b="0" i="0" u="none" strike="noStrike" cap="none" dirty="0" err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Garas</a:t>
            </a:r>
            <a:r>
              <a:rPr lang="en-US" sz="1800" b="0" i="0" u="none" strike="noStrike" cap="none" dirty="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b="0" i="0" u="none" strike="noStrike" cap="none" dirty="0" err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atbildes</a:t>
            </a:r>
            <a:r>
              <a:rPr lang="en-US" sz="1800" b="0" i="0" u="none" strike="noStrike" cap="none" dirty="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 bez </a:t>
            </a:r>
            <a:r>
              <a:rPr lang="en-US" sz="1800" b="0" i="0" u="none" strike="noStrike" cap="none" dirty="0" err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fokusa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6" name="Google Shape;696;p78"/>
          <p:cNvSpPr/>
          <p:nvPr/>
        </p:nvSpPr>
        <p:spPr>
          <a:xfrm>
            <a:off x="5889689" y="5056238"/>
            <a:ext cx="654476" cy="645080"/>
          </a:xfrm>
          <a:prstGeom prst="ellipse">
            <a:avLst/>
          </a:prstGeom>
          <a:solidFill>
            <a:schemeClr val="accent5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rPr lang="en-US" sz="18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10</a:t>
            </a:r>
            <a:endParaRPr sz="1800" b="1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p79"/>
          <p:cNvSpPr txBox="1">
            <a:spLocks noGrp="1"/>
          </p:cNvSpPr>
          <p:nvPr>
            <p:ph type="sldNum" idx="12"/>
          </p:nvPr>
        </p:nvSpPr>
        <p:spPr>
          <a:xfrm>
            <a:off x="11496675" y="6423025"/>
            <a:ext cx="62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  <p:grpSp>
        <p:nvGrpSpPr>
          <p:cNvPr id="703" name="Google Shape;703;p79"/>
          <p:cNvGrpSpPr/>
          <p:nvPr/>
        </p:nvGrpSpPr>
        <p:grpSpPr>
          <a:xfrm rot="-773628">
            <a:off x="3869739" y="962536"/>
            <a:ext cx="4451610" cy="4451610"/>
            <a:chOff x="2902488" y="902232"/>
            <a:chExt cx="3339000" cy="3339000"/>
          </a:xfrm>
        </p:grpSpPr>
        <p:sp>
          <p:nvSpPr>
            <p:cNvPr id="704" name="Google Shape;704;p79"/>
            <p:cNvSpPr/>
            <p:nvPr/>
          </p:nvSpPr>
          <p:spPr>
            <a:xfrm rot="-5400000">
              <a:off x="2902488" y="902232"/>
              <a:ext cx="3339000" cy="3339000"/>
            </a:xfrm>
            <a:prstGeom prst="ellipse">
              <a:avLst/>
            </a:prstGeom>
            <a:noFill/>
            <a:ln w="25400" cap="flat" cmpd="sng">
              <a:solidFill>
                <a:schemeClr val="dk2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5" name="Google Shape;705;p79"/>
            <p:cNvSpPr/>
            <p:nvPr/>
          </p:nvSpPr>
          <p:spPr>
            <a:xfrm>
              <a:off x="3123875" y="1123625"/>
              <a:ext cx="2896500" cy="2896200"/>
            </a:xfrm>
            <a:prstGeom prst="pie">
              <a:avLst>
                <a:gd name="adj1" fmla="val 2689583"/>
                <a:gd name="adj2" fmla="val 13510993"/>
              </a:avLst>
            </a:prstGeom>
            <a:solidFill>
              <a:srgbClr val="BED7F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06" name="Google Shape;706;p79"/>
          <p:cNvGrpSpPr/>
          <p:nvPr/>
        </p:nvGrpSpPr>
        <p:grpSpPr>
          <a:xfrm>
            <a:off x="4885425" y="1977871"/>
            <a:ext cx="2421139" cy="2421139"/>
            <a:chOff x="3664038" y="1663782"/>
            <a:chExt cx="1815900" cy="1815900"/>
          </a:xfrm>
        </p:grpSpPr>
        <p:sp>
          <p:nvSpPr>
            <p:cNvPr id="707" name="Google Shape;707;p79"/>
            <p:cNvSpPr/>
            <p:nvPr/>
          </p:nvSpPr>
          <p:spPr>
            <a:xfrm>
              <a:off x="3664038" y="1663782"/>
              <a:ext cx="1815900" cy="1815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  <a:effectLst>
              <a:outerShdw blurRad="304800" dist="67733" dir="5400000" algn="tl" rotWithShape="0">
                <a:srgbClr val="000000">
                  <a:alpha val="54509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708" name="Google Shape;708;p79"/>
            <p:cNvSpPr txBox="1"/>
            <p:nvPr/>
          </p:nvSpPr>
          <p:spPr>
            <a:xfrm>
              <a:off x="3787191" y="2165182"/>
              <a:ext cx="1569600" cy="826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lang="en-US" sz="2100" b="1" i="0" u="none" strike="noStrike" cap="none" dirty="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691 </a:t>
              </a:r>
              <a:r>
                <a:rPr lang="en-GB" sz="2100" b="1" i="0" u="none" strike="noStrike" cap="none" dirty="0" err="1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pieteikums</a:t>
              </a:r>
              <a:endParaRPr sz="2100" b="1" i="0" u="none" strike="noStrike" cap="none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endParaRPr sz="2100" b="1" i="0" u="none" strike="noStrike" cap="none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lang="en-US" sz="2100" b="1" i="0" u="none" strike="noStrike" cap="none" dirty="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73 </a:t>
              </a:r>
              <a:r>
                <a:rPr lang="en-US" sz="2100" b="1" i="0" u="none" strike="noStrike" cap="none" dirty="0" err="1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granti</a:t>
              </a:r>
              <a:endParaRPr sz="2100" b="1" i="0" u="none" strike="noStrike" cap="none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sp>
        <p:nvSpPr>
          <p:cNvPr id="709" name="Google Shape;709;p79"/>
          <p:cNvSpPr/>
          <p:nvPr/>
        </p:nvSpPr>
        <p:spPr>
          <a:xfrm>
            <a:off x="3341306" y="1202022"/>
            <a:ext cx="1424700" cy="14247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accent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10" name="Google Shape;710;p79"/>
          <p:cNvSpPr/>
          <p:nvPr/>
        </p:nvSpPr>
        <p:spPr>
          <a:xfrm>
            <a:off x="2238174" y="666638"/>
            <a:ext cx="1424700" cy="1424700"/>
          </a:xfrm>
          <a:prstGeom prst="ellipse">
            <a:avLst/>
          </a:prstGeom>
          <a:solidFill>
            <a:srgbClr val="00A39B">
              <a:alpha val="26666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 b="1" i="0" u="none" strike="noStrike" cap="none" dirty="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316</a:t>
            </a:r>
            <a:endParaRPr sz="2200" b="1" i="0" u="none" strike="noStrike" cap="none" dirty="0">
              <a:solidFill>
                <a:schemeClr val="accent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b="0" i="0" u="none" strike="noStrike" cap="none" dirty="0" err="1">
                <a:solidFill>
                  <a:schemeClr val="accent5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atbilst</a:t>
            </a:r>
            <a:endParaRPr sz="1600" b="0" i="0" u="none" strike="noStrike" cap="none" dirty="0">
              <a:solidFill>
                <a:schemeClr val="accent5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grpSp>
        <p:nvGrpSpPr>
          <p:cNvPr id="711" name="Google Shape;711;p79"/>
          <p:cNvGrpSpPr/>
          <p:nvPr/>
        </p:nvGrpSpPr>
        <p:grpSpPr>
          <a:xfrm>
            <a:off x="10548783" y="4019158"/>
            <a:ext cx="1574903" cy="1574903"/>
            <a:chOff x="5478307" y="3362467"/>
            <a:chExt cx="1068600" cy="1068600"/>
          </a:xfrm>
        </p:grpSpPr>
        <p:sp>
          <p:nvSpPr>
            <p:cNvPr id="712" name="Google Shape;712;p79"/>
            <p:cNvSpPr/>
            <p:nvPr/>
          </p:nvSpPr>
          <p:spPr>
            <a:xfrm>
              <a:off x="5478307" y="3362467"/>
              <a:ext cx="1068600" cy="1068600"/>
            </a:xfrm>
            <a:prstGeom prst="ellipse">
              <a:avLst/>
            </a:prstGeom>
            <a:solidFill>
              <a:srgbClr val="BED7F4"/>
            </a:solidFill>
            <a:ln>
              <a:noFill/>
            </a:ln>
          </p:spPr>
          <p:txBody>
            <a:bodyPr spcFirstLastPara="1" wrap="square" lIns="134750" tIns="134750" rIns="134750" bIns="1347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713" name="Google Shape;713;p79"/>
            <p:cNvSpPr txBox="1"/>
            <p:nvPr/>
          </p:nvSpPr>
          <p:spPr>
            <a:xfrm>
              <a:off x="5631234" y="3530692"/>
              <a:ext cx="762600" cy="732300"/>
            </a:xfrm>
            <a:prstGeom prst="rect">
              <a:avLst/>
            </a:prstGeom>
            <a:solidFill>
              <a:srgbClr val="BED7F4"/>
            </a:solidFill>
            <a:ln>
              <a:noFill/>
            </a:ln>
          </p:spPr>
          <p:txBody>
            <a:bodyPr spcFirstLastPara="1" wrap="square" lIns="134750" tIns="134750" rIns="134750" bIns="134750" anchor="ctr" anchorCtr="0">
              <a:noAutofit/>
            </a:bodyPr>
            <a:lstStyle/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89"/>
                <a:buFont typeface="Arial"/>
                <a:buNone/>
              </a:pPr>
              <a:r>
                <a:rPr lang="en-US" sz="2189" b="1" i="0" u="none" strike="noStrike" cap="none" dirty="0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rPr>
                <a:t>19%</a:t>
              </a:r>
              <a:r>
                <a:rPr lang="en-US" sz="1589" b="1" i="0" u="none" strike="noStrike" cap="none" dirty="0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sz="1589" b="1" i="0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89"/>
                <a:buFont typeface="Arial"/>
                <a:buNone/>
              </a:pPr>
              <a:r>
                <a:rPr lang="en-US" sz="1489" dirty="0" err="1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rPr>
                <a:t>s</a:t>
              </a:r>
              <a:r>
                <a:rPr lang="en-US" sz="1489" b="0" i="0" u="none" strike="noStrike" cap="none" dirty="0" err="1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rPr>
                <a:t>aņem</a:t>
              </a:r>
              <a:r>
                <a:rPr lang="en-US" sz="1489" b="0" i="0" u="none" strike="noStrike" cap="none" dirty="0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1489" b="0" i="0" u="none" strike="noStrike" cap="none" dirty="0" err="1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rPr>
                <a:t>grantu</a:t>
              </a:r>
              <a:endParaRPr sz="715" b="0" i="0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714" name="Google Shape;714;p79"/>
          <p:cNvGrpSpPr/>
          <p:nvPr/>
        </p:nvGrpSpPr>
        <p:grpSpPr>
          <a:xfrm>
            <a:off x="57233" y="1051833"/>
            <a:ext cx="1574903" cy="1574903"/>
            <a:chOff x="4563579" y="3900040"/>
            <a:chExt cx="1068600" cy="1068600"/>
          </a:xfrm>
        </p:grpSpPr>
        <p:sp>
          <p:nvSpPr>
            <p:cNvPr id="715" name="Google Shape;715;p79"/>
            <p:cNvSpPr/>
            <p:nvPr/>
          </p:nvSpPr>
          <p:spPr>
            <a:xfrm>
              <a:off x="4563579" y="3900040"/>
              <a:ext cx="1068600" cy="1068600"/>
            </a:xfrm>
            <a:prstGeom prst="ellipse">
              <a:avLst/>
            </a:prstGeom>
            <a:solidFill>
              <a:srgbClr val="BED7F4"/>
            </a:solidFill>
            <a:ln>
              <a:noFill/>
            </a:ln>
          </p:spPr>
          <p:txBody>
            <a:bodyPr spcFirstLastPara="1" wrap="square" lIns="134750" tIns="134750" rIns="134750" bIns="1347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716" name="Google Shape;716;p79"/>
            <p:cNvSpPr txBox="1"/>
            <p:nvPr/>
          </p:nvSpPr>
          <p:spPr>
            <a:xfrm>
              <a:off x="4716506" y="4068265"/>
              <a:ext cx="762600" cy="732300"/>
            </a:xfrm>
            <a:prstGeom prst="rect">
              <a:avLst/>
            </a:prstGeom>
            <a:solidFill>
              <a:srgbClr val="BED7F4"/>
            </a:solidFill>
            <a:ln>
              <a:noFill/>
            </a:ln>
          </p:spPr>
          <p:txBody>
            <a:bodyPr spcFirstLastPara="1" wrap="square" lIns="134750" tIns="134750" rIns="134750" bIns="134750" anchor="ctr" anchorCtr="0">
              <a:noAutofit/>
            </a:bodyPr>
            <a:lstStyle/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89"/>
                <a:buFont typeface="Arial"/>
                <a:buNone/>
              </a:pPr>
              <a:r>
                <a:rPr lang="en-US" sz="2189" b="1" i="0" u="none" strike="noStrike" cap="none" dirty="0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rPr>
                <a:t>8%</a:t>
              </a:r>
              <a:r>
                <a:rPr lang="en-US" sz="1889" b="1" i="0" u="none" strike="noStrike" cap="none" dirty="0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sz="1889" b="1" i="0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89"/>
                <a:buFont typeface="Arial"/>
                <a:buNone/>
              </a:pPr>
              <a:r>
                <a:rPr lang="en-US" sz="1489" dirty="0" err="1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rPr>
                <a:t>s</a:t>
              </a:r>
              <a:r>
                <a:rPr lang="en-US" sz="1489" b="0" i="0" u="none" strike="noStrike" cap="none" dirty="0" err="1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rPr>
                <a:t>aņem</a:t>
              </a:r>
              <a:r>
                <a:rPr lang="en-US" sz="1489" b="0" i="0" u="none" strike="noStrike" cap="none" dirty="0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1489" b="0" i="0" u="none" strike="noStrike" cap="none" dirty="0" err="1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rPr>
                <a:t>grantu</a:t>
              </a:r>
              <a:endParaRPr sz="715" b="0" i="0" u="none" strike="noStrike" cap="none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sp>
        <p:nvSpPr>
          <p:cNvPr id="717" name="Google Shape;717;p79"/>
          <p:cNvSpPr txBox="1">
            <a:spLocks noGrp="1"/>
          </p:cNvSpPr>
          <p:nvPr>
            <p:ph type="title"/>
          </p:nvPr>
        </p:nvSpPr>
        <p:spPr>
          <a:xfrm>
            <a:off x="282617" y="4513339"/>
            <a:ext cx="2783701" cy="11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200"/>
              <a:buFont typeface="Poppins"/>
              <a:buNone/>
            </a:pPr>
            <a:r>
              <a:rPr lang="en-US" sz="2400" dirty="0" err="1">
                <a:latin typeface="Poppins"/>
                <a:ea typeface="Poppins"/>
                <a:cs typeface="Poppins"/>
                <a:sym typeface="Poppins"/>
              </a:rPr>
              <a:t>Pirmā</a:t>
            </a:r>
            <a:r>
              <a:rPr lang="en-US" sz="2400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dirty="0" err="1">
                <a:latin typeface="Poppins"/>
                <a:ea typeface="Poppins"/>
                <a:cs typeface="Poppins"/>
                <a:sym typeface="Poppins"/>
              </a:rPr>
              <a:t>uzsaukuma</a:t>
            </a:r>
            <a:r>
              <a:rPr lang="en-US" sz="2400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dirty="0" err="1">
                <a:latin typeface="Poppins"/>
                <a:ea typeface="Poppins"/>
                <a:cs typeface="Poppins"/>
                <a:sym typeface="Poppins"/>
              </a:rPr>
              <a:t>statistika</a:t>
            </a:r>
            <a:r>
              <a:rPr lang="en-US" sz="2400" dirty="0">
                <a:latin typeface="Poppins"/>
                <a:ea typeface="Poppins"/>
                <a:cs typeface="Poppins"/>
                <a:sym typeface="Poppins"/>
              </a:rPr>
              <a:t> un </a:t>
            </a:r>
            <a:r>
              <a:rPr lang="en-US" sz="2400" dirty="0" err="1">
                <a:latin typeface="Poppins"/>
                <a:ea typeface="Poppins"/>
                <a:cs typeface="Poppins"/>
                <a:sym typeface="Poppins"/>
              </a:rPr>
              <a:t>rezultāti</a:t>
            </a:r>
            <a:endParaRPr sz="2400" dirty="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18" name="Google Shape;718;p79"/>
          <p:cNvSpPr txBox="1"/>
          <p:nvPr/>
        </p:nvSpPr>
        <p:spPr>
          <a:xfrm>
            <a:off x="8552925" y="3149675"/>
            <a:ext cx="2783700" cy="73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2300" b="1" i="0" u="none" strike="noStrike" cap="none">
                <a:solidFill>
                  <a:schemeClr val="accent3"/>
                </a:solidFill>
                <a:latin typeface="Poppins"/>
                <a:ea typeface="Poppins"/>
                <a:cs typeface="Poppins"/>
                <a:sym typeface="Poppins"/>
              </a:rPr>
              <a:t>Low uptake countries</a:t>
            </a:r>
            <a:endParaRPr sz="2300" b="1" i="0" u="none" strike="noStrike" cap="none">
              <a:solidFill>
                <a:schemeClr val="accent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19" name="Google Shape;719;p79"/>
          <p:cNvSpPr txBox="1"/>
          <p:nvPr/>
        </p:nvSpPr>
        <p:spPr>
          <a:xfrm>
            <a:off x="971250" y="2631375"/>
            <a:ext cx="2783700" cy="73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300"/>
              <a:buFont typeface="Poppins"/>
              <a:buNone/>
            </a:pPr>
            <a:r>
              <a:rPr lang="en-US" sz="2300" b="1" i="0" u="none" strike="noStrike" cap="none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High uptake countries</a:t>
            </a:r>
            <a:endParaRPr sz="2300" b="1" i="0" u="none" strike="noStrike" cap="none">
              <a:solidFill>
                <a:schemeClr val="accent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20" name="Google Shape;720;p79"/>
          <p:cNvSpPr txBox="1"/>
          <p:nvPr/>
        </p:nvSpPr>
        <p:spPr>
          <a:xfrm>
            <a:off x="3341305" y="1252120"/>
            <a:ext cx="1424700" cy="12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Poppins Medium"/>
              <a:buNone/>
            </a:pPr>
            <a:r>
              <a:rPr lang="en-US" sz="2200" b="0" i="0" u="none" strike="noStrike" cap="none" dirty="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539</a:t>
            </a:r>
            <a:endParaRPr sz="2200" b="0" i="0" u="none" strike="noStrike" cap="none" dirty="0"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"/>
              <a:buNone/>
            </a:pPr>
            <a:r>
              <a:rPr lang="en-US" sz="1500" b="0" i="0" u="none" strike="noStrike" cap="none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pieteikumi</a:t>
            </a:r>
            <a:endParaRPr sz="1500" b="0" i="0" u="none" strike="noStrike" cap="none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21" name="Google Shape;721;p79"/>
          <p:cNvSpPr/>
          <p:nvPr/>
        </p:nvSpPr>
        <p:spPr>
          <a:xfrm>
            <a:off x="1045809" y="115401"/>
            <a:ext cx="1424700" cy="1424700"/>
          </a:xfrm>
          <a:prstGeom prst="ellipse">
            <a:avLst/>
          </a:prstGeom>
          <a:solidFill>
            <a:srgbClr val="00A39B">
              <a:alpha val="13725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accent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22" name="Google Shape;722;p79"/>
          <p:cNvSpPr txBox="1"/>
          <p:nvPr/>
        </p:nvSpPr>
        <p:spPr>
          <a:xfrm>
            <a:off x="1045808" y="152872"/>
            <a:ext cx="1424700" cy="12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Poppins"/>
              <a:buNone/>
            </a:pPr>
            <a:r>
              <a:rPr lang="en-US" sz="2200" b="1" i="0" u="none" strike="noStrike" cap="none" dirty="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44</a:t>
            </a:r>
            <a:endParaRPr sz="2200" b="1" i="0" u="none" strike="noStrike" cap="none" dirty="0">
              <a:solidFill>
                <a:schemeClr val="accent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Font typeface="Poppins Medium"/>
              <a:buNone/>
            </a:pPr>
            <a:r>
              <a:rPr lang="en-US" sz="1500" dirty="0" err="1">
                <a:solidFill>
                  <a:schemeClr val="accent5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</a:t>
            </a:r>
            <a:r>
              <a:rPr lang="en-US" sz="1500" b="0" i="0" u="none" strike="noStrike" cap="none" dirty="0" err="1">
                <a:solidFill>
                  <a:schemeClr val="accent5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aņem</a:t>
            </a:r>
            <a:r>
              <a:rPr lang="en-US" sz="1500" b="0" i="0" u="none" strike="noStrike" cap="none" dirty="0">
                <a:solidFill>
                  <a:schemeClr val="accent5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1500" b="0" i="0" u="none" strike="noStrike" cap="none" dirty="0" err="1">
                <a:solidFill>
                  <a:schemeClr val="accent5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grantu</a:t>
            </a:r>
            <a:endParaRPr sz="1500" b="0" i="0" u="none" strike="noStrike" cap="none" dirty="0">
              <a:solidFill>
                <a:schemeClr val="accent5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723" name="Google Shape;723;p79"/>
          <p:cNvSpPr/>
          <p:nvPr/>
        </p:nvSpPr>
        <p:spPr>
          <a:xfrm>
            <a:off x="7241626" y="3658039"/>
            <a:ext cx="1424700" cy="14247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800" b="0" i="0" u="none" strike="noStrike" cap="none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rPr>
              <a:t>12</a:t>
            </a:r>
            <a:endParaRPr sz="1400" b="0" i="0" u="none" strike="noStrike" cap="none">
              <a:solidFill>
                <a:schemeClr val="accent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24" name="Google Shape;724;p79"/>
          <p:cNvSpPr/>
          <p:nvPr/>
        </p:nvSpPr>
        <p:spPr>
          <a:xfrm>
            <a:off x="8378924" y="4312288"/>
            <a:ext cx="1424700" cy="1424700"/>
          </a:xfrm>
          <a:prstGeom prst="ellipse">
            <a:avLst/>
          </a:prstGeom>
          <a:solidFill>
            <a:srgbClr val="9600E5">
              <a:alpha val="27843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 b="1" i="0" u="none" strike="noStrike" cap="none" dirty="0">
                <a:solidFill>
                  <a:schemeClr val="accent3"/>
                </a:solidFill>
                <a:latin typeface="Poppins"/>
                <a:ea typeface="Poppins"/>
                <a:cs typeface="Poppins"/>
                <a:sym typeface="Poppins"/>
              </a:rPr>
              <a:t>61</a:t>
            </a:r>
            <a:endParaRPr sz="2200" b="1" i="0" u="none" strike="noStrike" cap="none" dirty="0">
              <a:solidFill>
                <a:schemeClr val="accent3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b="0" i="0" u="none" strike="noStrike" cap="none" dirty="0" err="1">
                <a:solidFill>
                  <a:schemeClr val="accent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atbilst</a:t>
            </a:r>
            <a:endParaRPr sz="1600" b="0" i="0" u="none" strike="noStrike" cap="none" dirty="0">
              <a:solidFill>
                <a:schemeClr val="accent3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725" name="Google Shape;725;p79"/>
          <p:cNvSpPr txBox="1"/>
          <p:nvPr/>
        </p:nvSpPr>
        <p:spPr>
          <a:xfrm>
            <a:off x="7241700" y="3665725"/>
            <a:ext cx="1424700" cy="12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Poppins Medium"/>
              <a:buNone/>
            </a:pPr>
            <a:r>
              <a:rPr lang="en-US" sz="2200" b="0" i="0" u="none" strike="noStrike" cap="none" dirty="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152 </a:t>
            </a:r>
            <a:r>
              <a:rPr lang="en-US" sz="1500" b="0" i="0" u="none" strike="noStrike" cap="none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pieteikumi</a:t>
            </a:r>
            <a:endParaRPr sz="1500" b="0" i="0" u="none" strike="noStrike" cap="none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26" name="Google Shape;726;p79"/>
          <p:cNvSpPr/>
          <p:nvPr/>
        </p:nvSpPr>
        <p:spPr>
          <a:xfrm>
            <a:off x="9536926" y="4906239"/>
            <a:ext cx="1424700" cy="1424700"/>
          </a:xfrm>
          <a:prstGeom prst="ellipse">
            <a:avLst/>
          </a:prstGeom>
          <a:solidFill>
            <a:srgbClr val="9600E5">
              <a:alpha val="9019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accent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27" name="Google Shape;727;p79"/>
          <p:cNvSpPr txBox="1"/>
          <p:nvPr/>
        </p:nvSpPr>
        <p:spPr>
          <a:xfrm>
            <a:off x="9536925" y="4943730"/>
            <a:ext cx="1424700" cy="12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200"/>
              <a:buFont typeface="Poppins"/>
              <a:buNone/>
            </a:pPr>
            <a:r>
              <a:rPr lang="en-US" sz="2200" b="1" i="0" u="none" strike="noStrike" cap="none" dirty="0">
                <a:solidFill>
                  <a:schemeClr val="accent3"/>
                </a:solidFill>
                <a:latin typeface="Poppins"/>
                <a:ea typeface="Poppins"/>
                <a:cs typeface="Poppins"/>
                <a:sym typeface="Poppins"/>
              </a:rPr>
              <a:t>29 </a:t>
            </a:r>
            <a:endParaRPr sz="2200" b="1" i="0" u="none" strike="noStrike" cap="none" dirty="0">
              <a:solidFill>
                <a:schemeClr val="accent3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Poppins Medium"/>
              <a:buNone/>
            </a:pPr>
            <a:r>
              <a:rPr lang="en-US" sz="1500" dirty="0" err="1">
                <a:solidFill>
                  <a:schemeClr val="accent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</a:t>
            </a:r>
            <a:r>
              <a:rPr lang="en-US" sz="1500" b="0" i="0" u="none" strike="noStrike" cap="none" dirty="0" err="1">
                <a:solidFill>
                  <a:schemeClr val="accent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aņem</a:t>
            </a:r>
            <a:r>
              <a:rPr lang="en-US" sz="1500" b="0" i="0" u="none" strike="noStrike" cap="none" dirty="0">
                <a:solidFill>
                  <a:schemeClr val="accent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1500" b="0" i="0" u="none" strike="noStrike" cap="none" dirty="0" err="1">
                <a:solidFill>
                  <a:schemeClr val="accent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grantu</a:t>
            </a:r>
            <a:endParaRPr sz="1500" b="0" i="0" u="none" strike="noStrike" cap="none" dirty="0">
              <a:solidFill>
                <a:schemeClr val="accent3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80"/>
          <p:cNvSpPr txBox="1">
            <a:spLocks noGrp="1"/>
          </p:cNvSpPr>
          <p:nvPr>
            <p:ph type="title"/>
          </p:nvPr>
        </p:nvSpPr>
        <p:spPr>
          <a:xfrm>
            <a:off x="640080" y="585579"/>
            <a:ext cx="10132800" cy="11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200"/>
              <a:buFont typeface="Poppins"/>
              <a:buNone/>
            </a:pPr>
            <a:r>
              <a:rPr lang="en-US" dirty="0" err="1">
                <a:latin typeface="Poppins"/>
                <a:ea typeface="Poppins"/>
                <a:cs typeface="Poppins"/>
                <a:sym typeface="Poppins"/>
              </a:rPr>
              <a:t>Noderīgi</a:t>
            </a:r>
            <a:r>
              <a:rPr lang="en-US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dirty="0" err="1">
                <a:latin typeface="Poppins"/>
                <a:ea typeface="Poppins"/>
                <a:cs typeface="Poppins"/>
                <a:sym typeface="Poppins"/>
              </a:rPr>
              <a:t>dokumenti</a:t>
            </a:r>
            <a:endParaRPr dirty="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34" name="Google Shape;734;p80"/>
          <p:cNvSpPr txBox="1">
            <a:spLocks noGrp="1"/>
          </p:cNvSpPr>
          <p:nvPr>
            <p:ph type="sldNum" idx="12"/>
          </p:nvPr>
        </p:nvSpPr>
        <p:spPr>
          <a:xfrm>
            <a:off x="11496675" y="6423025"/>
            <a:ext cx="62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  <p:pic>
        <p:nvPicPr>
          <p:cNvPr id="735" name="Google Shape;735;p8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33475" y="1724375"/>
            <a:ext cx="6623726" cy="4345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1" name="Google Shape;741;p81"/>
          <p:cNvPicPr preferRelativeResize="0"/>
          <p:nvPr/>
        </p:nvPicPr>
        <p:blipFill rotWithShape="1">
          <a:blip r:embed="rId3">
            <a:alphaModFix/>
          </a:blip>
          <a:srcRect b="120" l="23"/>
          <a:stretch/>
        </p:blipFill>
        <p:spPr>
          <a:xfrm>
            <a:off x="1532850" y="1522425"/>
            <a:ext cx="9282400" cy="4735475"/>
          </a:xfrm>
          <a:prstGeom prst="rect">
            <a:avLst/>
          </a:prstGeom>
          <a:noFill/>
          <a:ln>
            <a:noFill/>
          </a:ln>
        </p:spPr>
      </p:pic>
      <p:sp>
        <p:nvSpPr>
          <p:cNvPr id="742" name="Google Shape;742;p81"/>
          <p:cNvSpPr txBox="1">
            <a:spLocks noGrp="1"/>
          </p:cNvSpPr>
          <p:nvPr>
            <p:ph type="title"/>
          </p:nvPr>
        </p:nvSpPr>
        <p:spPr>
          <a:xfrm>
            <a:off x="640080" y="585579"/>
            <a:ext cx="10132800" cy="1138800"/>
          </a:xfrm>
          <a:prstGeom prst="rect">
            <a:avLst/>
          </a:prstGeom>
          <a:noFill/>
          <a:ln>
            <a:noFill/>
          </a:ln>
        </p:spPr>
        <p:txBody>
          <a:bodyPr anchor="ctr" anchorCtr="0" bIns="45700" lIns="91425" rIns="91425" spcFirstLastPara="1" tIns="45700" wrap="square">
            <a:noAutofit/>
          </a:bodyPr>
          <a:lstStyle/>
          <a:p>
            <a:pPr algn="l" indent="0" lvl="0" mar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200"/>
              <a:buFont typeface="Poppins"/>
              <a:buNone/>
            </a:pPr>
            <a:r>
              <a:rPr dirty="0" err="1" lang="en-US">
                <a:latin typeface="Poppins"/>
                <a:ea typeface="Poppins"/>
                <a:cs typeface="Poppins"/>
                <a:sym typeface="Poppins"/>
              </a:rPr>
              <a:t>Kā</a:t>
            </a:r>
            <a:r>
              <a:rPr dirty="0" lang="en-US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dirty="0" err="1" lang="en-US">
                <a:latin typeface="Poppins"/>
                <a:ea typeface="Poppins"/>
                <a:cs typeface="Poppins"/>
                <a:sym typeface="Poppins"/>
              </a:rPr>
              <a:t>pieteikties</a:t>
            </a:r>
            <a:r>
              <a:rPr dirty="0" lang="en-US">
                <a:latin typeface="Poppins"/>
                <a:ea typeface="Poppins"/>
                <a:cs typeface="Poppins"/>
                <a:sym typeface="Poppins"/>
              </a:rPr>
              <a:t>?</a:t>
            </a:r>
            <a:endParaRPr dirty="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43" name="Google Shape;743;p81"/>
          <p:cNvSpPr txBox="1">
            <a:spLocks noGrp="1"/>
          </p:cNvSpPr>
          <p:nvPr>
            <p:ph idx="12" type="sldNum"/>
          </p:nvPr>
        </p:nvSpPr>
        <p:spPr>
          <a:xfrm>
            <a:off x="11496675" y="6423025"/>
            <a:ext cx="627000" cy="365100"/>
          </a:xfrm>
          <a:prstGeom prst="rect">
            <a:avLst/>
          </a:prstGeom>
          <a:noFill/>
          <a:ln>
            <a:noFill/>
          </a:ln>
        </p:spPr>
        <p:txBody>
          <a:bodyPr anchor="t" anchorCtr="0" bIns="45700" lIns="91425" rIns="91425" spcFirstLastPara="1" tIns="45700" wrap="square">
            <a:noAutofit/>
          </a:bodyPr>
          <a:lstStyle/>
          <a:p>
            <a:pPr algn="r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  <p:sp>
        <p:nvSpPr>
          <p:cNvPr id="744" name="Google Shape;744;p81"/>
          <p:cNvSpPr/>
          <p:nvPr/>
        </p:nvSpPr>
        <p:spPr>
          <a:xfrm>
            <a:off x="6893875" y="3111350"/>
            <a:ext cx="1163400" cy="722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type="none" w="sm"/>
            <a:tailEnd len="sm" type="none" w="sm"/>
          </a:ln>
        </p:spPr>
        <p:txBody>
          <a:bodyPr anchor="ctr" anchorCtr="0" bIns="91425" lIns="91425" rIns="91425" spcFirstLastPara="1" tIns="91425" wrap="square">
            <a:noAutofit/>
          </a:bodyPr>
          <a:lstStyle/>
          <a:p>
            <a:pPr algn="ctr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None/>
            </a:pPr>
            <a:endParaRPr b="0" cap="none" i="0" strike="noStrike" sz="1800" u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745" name="Google Shape;745;p81"/>
          <p:cNvCxnSpPr/>
          <p:nvPr/>
        </p:nvCxnSpPr>
        <p:spPr>
          <a:xfrm rot="10800000">
            <a:off x="8256325" y="3692200"/>
            <a:ext cx="483000" cy="5046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type="none" w="sm"/>
            <a:tailEnd len="med" type="triangle" w="med"/>
          </a:ln>
        </p:spPr>
      </p:cxn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p82"/>
          <p:cNvSpPr txBox="1">
            <a:spLocks noGrp="1"/>
          </p:cNvSpPr>
          <p:nvPr>
            <p:ph type="title"/>
          </p:nvPr>
        </p:nvSpPr>
        <p:spPr>
          <a:xfrm>
            <a:off x="660005" y="416129"/>
            <a:ext cx="10132800" cy="11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200"/>
              <a:buFont typeface="Poppins"/>
              <a:buNone/>
            </a:pPr>
            <a:r>
              <a:rPr lang="en-US" dirty="0" err="1">
                <a:latin typeface="Poppins"/>
                <a:ea typeface="Poppins"/>
                <a:cs typeface="Poppins"/>
                <a:sym typeface="Poppins"/>
              </a:rPr>
              <a:t>Palīdzība</a:t>
            </a:r>
            <a:r>
              <a:rPr lang="en-US" dirty="0">
                <a:latin typeface="Poppins"/>
                <a:ea typeface="Poppins"/>
                <a:cs typeface="Poppins"/>
                <a:sym typeface="Poppins"/>
              </a:rPr>
              <a:t> </a:t>
            </a:r>
            <a:endParaRPr dirty="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52" name="Google Shape;752;p82"/>
          <p:cNvSpPr txBox="1">
            <a:spLocks noGrp="1"/>
          </p:cNvSpPr>
          <p:nvPr>
            <p:ph type="sldNum" idx="12"/>
          </p:nvPr>
        </p:nvSpPr>
        <p:spPr>
          <a:xfrm>
            <a:off x="11496675" y="6423025"/>
            <a:ext cx="62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-US"/>
              <a:t>25</a:t>
            </a:fld>
            <a:endParaRPr/>
          </a:p>
        </p:txBody>
      </p:sp>
      <p:pic>
        <p:nvPicPr>
          <p:cNvPr id="753" name="Google Shape;753;p8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57575" y="1448154"/>
            <a:ext cx="7739812" cy="48288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84"/>
          <p:cNvSpPr txBox="1">
            <a:spLocks noGrp="1"/>
          </p:cNvSpPr>
          <p:nvPr>
            <p:ph type="sldNum" idx="12"/>
          </p:nvPr>
        </p:nvSpPr>
        <p:spPr>
          <a:xfrm>
            <a:off x="11496675" y="6423025"/>
            <a:ext cx="62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26</a:t>
            </a:fld>
            <a:endParaRPr/>
          </a:p>
        </p:txBody>
      </p:sp>
      <p:sp>
        <p:nvSpPr>
          <p:cNvPr id="773" name="Google Shape;773;p84"/>
          <p:cNvSpPr txBox="1">
            <a:spLocks noGrp="1"/>
          </p:cNvSpPr>
          <p:nvPr>
            <p:ph type="title"/>
          </p:nvPr>
        </p:nvSpPr>
        <p:spPr>
          <a:xfrm>
            <a:off x="2290000" y="2859600"/>
            <a:ext cx="7540200" cy="11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Century Gothic"/>
              <a:buNone/>
            </a:pPr>
            <a:r>
              <a:rPr lang="en-GB" sz="4600" b="1" dirty="0">
                <a:latin typeface="Poppins"/>
                <a:ea typeface="Poppins"/>
                <a:cs typeface="Poppins"/>
                <a:sym typeface="Poppins"/>
              </a:rPr>
              <a:t>CITAS ATBALSTA</a:t>
            </a:r>
            <a:endParaRPr sz="4600" b="1" dirty="0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Century Gothic"/>
              <a:buNone/>
            </a:pPr>
            <a:endParaRPr sz="4600" b="1" dirty="0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Century Gothic"/>
              <a:buNone/>
            </a:pPr>
            <a:r>
              <a:rPr lang="en-US" sz="4600" b="1" dirty="0">
                <a:latin typeface="Poppins"/>
                <a:ea typeface="Poppins"/>
                <a:cs typeface="Poppins"/>
                <a:sym typeface="Poppins"/>
              </a:rPr>
              <a:t>PROGRAMMAS</a:t>
            </a:r>
            <a:endParaRPr sz="4600" b="1" dirty="0"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p85"/>
          <p:cNvSpPr txBox="1">
            <a:spLocks noGrp="1"/>
          </p:cNvSpPr>
          <p:nvPr>
            <p:ph type="sldNum" idx="12"/>
          </p:nvPr>
        </p:nvSpPr>
        <p:spPr>
          <a:xfrm>
            <a:off x="11496675" y="6423025"/>
            <a:ext cx="62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-US"/>
              <a:t>27</a:t>
            </a:fld>
            <a:endParaRPr/>
          </a:p>
        </p:txBody>
      </p:sp>
      <p:pic>
        <p:nvPicPr>
          <p:cNvPr id="780" name="Google Shape;780;p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84879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p86"/>
          <p:cNvSpPr txBox="1">
            <a:spLocks noGrp="1"/>
          </p:cNvSpPr>
          <p:nvPr>
            <p:ph type="sldNum" idx="12"/>
          </p:nvPr>
        </p:nvSpPr>
        <p:spPr>
          <a:xfrm>
            <a:off x="11496675" y="6423025"/>
            <a:ext cx="62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-US"/>
              <a:t>28</a:t>
            </a:fld>
            <a:endParaRPr/>
          </a:p>
        </p:txBody>
      </p:sp>
      <p:pic>
        <p:nvPicPr>
          <p:cNvPr id="787" name="Google Shape;787;p8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8484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788" name="Google Shape;788;p86"/>
          <p:cNvSpPr txBox="1"/>
          <p:nvPr/>
        </p:nvSpPr>
        <p:spPr>
          <a:xfrm>
            <a:off x="304800" y="3048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100"/>
              <a:t> 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Google Shape;794;p87"/>
          <p:cNvSpPr txBox="1">
            <a:spLocks noGrp="1"/>
          </p:cNvSpPr>
          <p:nvPr>
            <p:ph type="sldNum" idx="12"/>
          </p:nvPr>
        </p:nvSpPr>
        <p:spPr>
          <a:xfrm>
            <a:off x="11496675" y="6423025"/>
            <a:ext cx="62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-US"/>
              <a:t>29</a:t>
            </a:fld>
            <a:endParaRPr/>
          </a:p>
        </p:txBody>
      </p:sp>
      <p:pic>
        <p:nvPicPr>
          <p:cNvPr id="795" name="Google Shape;795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p88"/>
          <p:cNvSpPr txBox="1">
            <a:spLocks noGrp="1"/>
          </p:cNvSpPr>
          <p:nvPr>
            <p:ph type="sldNum" idx="12"/>
          </p:nvPr>
        </p:nvSpPr>
        <p:spPr>
          <a:xfrm>
            <a:off x="11496675" y="6423025"/>
            <a:ext cx="62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-US"/>
              <a:t>30</a:t>
            </a:fld>
            <a:endParaRPr/>
          </a:p>
        </p:txBody>
      </p:sp>
      <p:pic>
        <p:nvPicPr>
          <p:cNvPr id="802" name="Google Shape;802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03" name="Google Shape;803;p88"/>
          <p:cNvSpPr txBox="1"/>
          <p:nvPr/>
        </p:nvSpPr>
        <p:spPr>
          <a:xfrm>
            <a:off x="190500" y="190500"/>
            <a:ext cx="3750000" cy="3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4275" tIns="114275" rIns="114275" bIns="11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375"/>
              <a:t> </a:t>
            </a:r>
            <a:endParaRPr sz="175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g2a466e37b61_0_182"/>
          <p:cNvSpPr txBox="1">
            <a:spLocks noGrp="1"/>
          </p:cNvSpPr>
          <p:nvPr>
            <p:ph type="body" idx="1"/>
          </p:nvPr>
        </p:nvSpPr>
        <p:spPr>
          <a:xfrm>
            <a:off x="2444850" y="3896500"/>
            <a:ext cx="7302300" cy="6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lv-LV" altLang="lv-LV" sz="2200" dirty="0">
                <a:latin typeface="Poppins"/>
                <a:cs typeface="Poppi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latvia@energycommunitiesfacility.eu</a:t>
            </a:r>
            <a:endParaRPr lang="en-GB" altLang="lv-LV" sz="2200" dirty="0">
              <a:latin typeface="Poppins"/>
              <a:cs typeface="Poppins"/>
            </a:endParaRPr>
          </a:p>
          <a:p>
            <a:pPr marL="0" indent="0">
              <a:spcBef>
                <a:spcPts val="0"/>
              </a:spcBef>
            </a:pPr>
            <a:r>
              <a:rPr lang="en-GB" sz="2200" dirty="0">
                <a:latin typeface="Poppins"/>
                <a:cs typeface="Poppins"/>
                <a:sym typeface="Poppins"/>
              </a:rPr>
              <a:t>+371 28367981 </a:t>
            </a:r>
          </a:p>
          <a:p>
            <a:pPr marL="0" indent="0">
              <a:spcBef>
                <a:spcPts val="0"/>
              </a:spcBef>
            </a:pPr>
            <a:r>
              <a:rPr lang="en-GB" sz="2200" dirty="0">
                <a:latin typeface="Poppins"/>
                <a:cs typeface="Poppins"/>
                <a:sym typeface="Poppins"/>
              </a:rPr>
              <a:t>Ilvija </a:t>
            </a:r>
            <a:r>
              <a:rPr lang="en-GB" sz="2200" dirty="0" err="1">
                <a:latin typeface="Poppins"/>
                <a:cs typeface="Poppins"/>
                <a:sym typeface="Poppins"/>
              </a:rPr>
              <a:t>Ašmane</a:t>
            </a:r>
            <a:r>
              <a:rPr lang="en-GB" sz="2200" dirty="0">
                <a:latin typeface="Poppins"/>
                <a:cs typeface="Poppins"/>
                <a:sym typeface="Poppins"/>
              </a:rPr>
              <a:t>, Latvijas Lauku forums</a:t>
            </a:r>
            <a:endParaRPr dirty="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20" name="Google Shape;620;g2a466e37b61_0_182"/>
          <p:cNvSpPr txBox="1">
            <a:spLocks noGrp="1"/>
          </p:cNvSpPr>
          <p:nvPr>
            <p:ph type="body" idx="2"/>
          </p:nvPr>
        </p:nvSpPr>
        <p:spPr>
          <a:xfrm>
            <a:off x="3208072" y="1311153"/>
            <a:ext cx="5543100" cy="9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entury Gothic"/>
              <a:buNone/>
            </a:pPr>
            <a:r>
              <a:rPr lang="en-US" sz="4000" dirty="0" err="1">
                <a:latin typeface="Poppins"/>
                <a:ea typeface="Poppins"/>
                <a:cs typeface="Poppins"/>
                <a:sym typeface="Poppins"/>
              </a:rPr>
              <a:t>Paldies</a:t>
            </a:r>
            <a:r>
              <a:rPr lang="en-US" sz="4000" dirty="0">
                <a:latin typeface="Poppins"/>
                <a:ea typeface="Poppins"/>
                <a:cs typeface="Poppins"/>
                <a:sym typeface="Poppins"/>
              </a:rPr>
              <a:t>!</a:t>
            </a: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entury Gothic"/>
              <a:buNone/>
            </a:pPr>
            <a:endParaRPr lang="en-US" sz="4000" dirty="0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entury Gothic"/>
              <a:buNone/>
            </a:pPr>
            <a:r>
              <a:rPr lang="en-US" sz="4000" dirty="0" err="1">
                <a:latin typeface="Poppins"/>
                <a:ea typeface="Poppins"/>
                <a:cs typeface="Poppins"/>
                <a:sym typeface="Poppins"/>
              </a:rPr>
              <a:t>Jautājumi</a:t>
            </a:r>
            <a:r>
              <a:rPr lang="en-US" sz="4000" dirty="0">
                <a:latin typeface="Poppins"/>
                <a:ea typeface="Poppins"/>
                <a:cs typeface="Poppins"/>
                <a:sym typeface="Poppins"/>
              </a:rPr>
              <a:t>?</a:t>
            </a:r>
            <a:endParaRPr sz="4000" dirty="0"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ECF_Theme">
  <a:themeElements>
    <a:clrScheme name="European Energy Communities Facility">
      <a:dk1>
        <a:srgbClr val="000000"/>
      </a:dk1>
      <a:lt1>
        <a:srgbClr val="FFFFFF"/>
      </a:lt1>
      <a:dk2>
        <a:srgbClr val="100DE1"/>
      </a:dk2>
      <a:lt2>
        <a:srgbClr val="FFFFFF"/>
      </a:lt2>
      <a:accent1>
        <a:srgbClr val="00BDB2"/>
      </a:accent1>
      <a:accent2>
        <a:srgbClr val="100DE1"/>
      </a:accent2>
      <a:accent3>
        <a:srgbClr val="9600E5"/>
      </a:accent3>
      <a:accent4>
        <a:srgbClr val="EF7100"/>
      </a:accent4>
      <a:accent5>
        <a:srgbClr val="00A39B"/>
      </a:accent5>
      <a:accent6>
        <a:srgbClr val="9600E5"/>
      </a:accent6>
      <a:hlink>
        <a:srgbClr val="EF7100"/>
      </a:hlink>
      <a:folHlink>
        <a:srgbClr val="00BD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ECF_Theme">
  <a:themeElements>
    <a:clrScheme name="European Energy Communities Facility">
      <a:dk1>
        <a:srgbClr val="000000"/>
      </a:dk1>
      <a:lt1>
        <a:srgbClr val="FFFFFF"/>
      </a:lt1>
      <a:dk2>
        <a:srgbClr val="100DE1"/>
      </a:dk2>
      <a:lt2>
        <a:srgbClr val="FFFFFF"/>
      </a:lt2>
      <a:accent1>
        <a:srgbClr val="00BDB2"/>
      </a:accent1>
      <a:accent2>
        <a:srgbClr val="100DE1"/>
      </a:accent2>
      <a:accent3>
        <a:srgbClr val="9600E5"/>
      </a:accent3>
      <a:accent4>
        <a:srgbClr val="EF7100"/>
      </a:accent4>
      <a:accent5>
        <a:srgbClr val="00A39B"/>
      </a:accent5>
      <a:accent6>
        <a:srgbClr val="9600E5"/>
      </a:accent6>
      <a:hlink>
        <a:srgbClr val="EF7100"/>
      </a:hlink>
      <a:folHlink>
        <a:srgbClr val="00BD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EECF_Theme">
  <a:themeElements>
    <a:clrScheme name="European Energy Communities Facility">
      <a:dk1>
        <a:srgbClr val="000000"/>
      </a:dk1>
      <a:lt1>
        <a:srgbClr val="FFFFFF"/>
      </a:lt1>
      <a:dk2>
        <a:srgbClr val="100DE1"/>
      </a:dk2>
      <a:lt2>
        <a:srgbClr val="FFFFFF"/>
      </a:lt2>
      <a:accent1>
        <a:srgbClr val="00BDB2"/>
      </a:accent1>
      <a:accent2>
        <a:srgbClr val="100DE1"/>
      </a:accent2>
      <a:accent3>
        <a:srgbClr val="9600E5"/>
      </a:accent3>
      <a:accent4>
        <a:srgbClr val="EF7100"/>
      </a:accent4>
      <a:accent5>
        <a:srgbClr val="00A39B"/>
      </a:accent5>
      <a:accent6>
        <a:srgbClr val="9600E5"/>
      </a:accent6>
      <a:hlink>
        <a:srgbClr val="EF7100"/>
      </a:hlink>
      <a:folHlink>
        <a:srgbClr val="00BD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i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2907</TotalTime>
  <Words>1125</Words>
  <Application>Microsoft Office PowerPoint</Application>
  <PresentationFormat>Widescreen</PresentationFormat>
  <Paragraphs>281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31</vt:i4>
      </vt:variant>
    </vt:vector>
  </HeadingPairs>
  <TitlesOfParts>
    <vt:vector size="42" baseType="lpstr">
      <vt:lpstr>Arial</vt:lpstr>
      <vt:lpstr>Century Gothic</vt:lpstr>
      <vt:lpstr>Noto Sans Symbols</vt:lpstr>
      <vt:lpstr>Poppins Medium</vt:lpstr>
      <vt:lpstr>Poppins</vt:lpstr>
      <vt:lpstr>Courier New</vt:lpstr>
      <vt:lpstr>Times New Roman</vt:lpstr>
      <vt:lpstr>Poppins SemiBold</vt:lpstr>
      <vt:lpstr>EECF_Theme</vt:lpstr>
      <vt:lpstr>EECF_Theme</vt:lpstr>
      <vt:lpstr>EECF_Theme</vt:lpstr>
      <vt:lpstr>PowerPoint Presentation</vt:lpstr>
      <vt:lpstr>Energokopienu atbalsts Eiropā</vt:lpstr>
      <vt:lpstr>Izaicinājumi </vt:lpstr>
      <vt:lpstr>Kā tas darbojas?</vt:lpstr>
      <vt:lpstr>Kur pieejams atbalsts?</vt:lpstr>
      <vt:lpstr>Atbalsta saņēmēji</vt:lpstr>
      <vt:lpstr>Konsorcija dalībnieki</vt:lpstr>
      <vt:lpstr>Nacionālā līmenī: 29 vietējo ekspertu tīkls</vt:lpstr>
      <vt:lpstr>Atbalsts vietējā līmenī</vt:lpstr>
      <vt:lpstr>Atbalsts vietējā līmenī</vt:lpstr>
      <vt:lpstr>Ko iegūst saņēmējs?</vt:lpstr>
      <vt:lpstr>PowerPoint Presentation</vt:lpstr>
      <vt:lpstr>PowerPoint Presentation</vt:lpstr>
      <vt:lpstr>Kopējais finansējums (otrajā uzsaukumā)</vt:lpstr>
      <vt:lpstr>Godīgu konkurences apstākļu nodrošināšana</vt:lpstr>
      <vt:lpstr>Otrais uzsaukums – laika grafiks</vt:lpstr>
      <vt:lpstr>Otrais uzsaukums – laika grafiks</vt:lpstr>
      <vt:lpstr>Kas ietilpst biznesa plānā?</vt:lpstr>
      <vt:lpstr>PowerPoint Presentation</vt:lpstr>
      <vt:lpstr>PowerPoint Presentation</vt:lpstr>
      <vt:lpstr>Top 10 kļūdas no pirmā uzsaukuma</vt:lpstr>
      <vt:lpstr>Pirmā uzsaukuma statistika un rezultāti</vt:lpstr>
      <vt:lpstr>Noderīgi dokumenti</vt:lpstr>
      <vt:lpstr>Kā pieteikties?</vt:lpstr>
      <vt:lpstr>Palīdzība </vt:lpstr>
      <vt:lpstr>CITAS ATBALSTA  PROGRAMMAS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Ilvija Asmane</dc:creator>
  <cp:lastModifiedBy>Ilvija Asmane</cp:lastModifiedBy>
  <cp:revision>11</cp:revision>
  <dcterms:modified xsi:type="dcterms:W3CDTF">2026-05-14T14:12:00Z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4014089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S11.0.1</vt:lpwstr>
  </property>
</Properties>
</file>